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docMetadata/LabelInfo.xml" ContentType="application/vnd.ms-office.classificationlabels+xml"/>
  <Override PartName="/ppt/authors.xml" ContentType="application/vnd.ms-powerpoint.author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5" Type="http://schemas.microsoft.com/office/2020/02/relationships/classificationlabels" Target="docMetadata/LabelInfo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4"/>
  </p:sldMasterIdLst>
  <p:notesMasterIdLst>
    <p:notesMasterId r:id="rId13"/>
  </p:notesMasterIdLst>
  <p:handoutMasterIdLst>
    <p:handoutMasterId r:id="rId14"/>
  </p:handoutMasterIdLst>
  <p:sldIdLst>
    <p:sldId id="276" r:id="rId5"/>
    <p:sldId id="278" r:id="rId6"/>
    <p:sldId id="280" r:id="rId7"/>
    <p:sldId id="271" r:id="rId8"/>
    <p:sldId id="272" r:id="rId9"/>
    <p:sldId id="275" r:id="rId10"/>
    <p:sldId id="279" r:id="rId11"/>
    <p:sldId id="281" r:id="rId12"/>
  </p:sldIdLst>
  <p:sldSz cx="12192000" cy="6858000"/>
  <p:notesSz cx="7010400" cy="92964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pos="7200" userDrawn="1">
          <p15:clr>
            <a:srgbClr val="A4A3A4"/>
          </p15:clr>
        </p15:guide>
        <p15:guide id="5" orient="horz" pos="2160" userDrawn="1">
          <p15:clr>
            <a:srgbClr val="A4A3A4"/>
          </p15:clr>
        </p15:guide>
        <p15:guide id="6" pos="504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authors.xml><?xml version="1.0" encoding="utf-8"?>
<p188:authorLst xmlns:a="http://schemas.openxmlformats.org/drawingml/2006/main" xmlns:r="http://schemas.openxmlformats.org/officeDocument/2006/relationships" xmlns:p188="http://schemas.microsoft.com/office/powerpoint/2018/8/main">
  <p188:author id="{00000000-0000-0000-0000-000000000000}" name="Author" initials="A" userId="Author" providerId="AD"/>
</p188: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7D5E00"/>
    <a:srgbClr val="A84A02"/>
    <a:srgbClr val="C45800"/>
    <a:srgbClr val="F55D00"/>
    <a:srgbClr val="0C1F49"/>
    <a:srgbClr val="21B062"/>
    <a:srgbClr val="696969"/>
    <a:srgbClr val="46696C"/>
    <a:srgbClr val="834F2A"/>
    <a:srgbClr val="2F5E7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25653" autoAdjust="0"/>
    <p:restoredTop sz="95666" autoAdjust="0"/>
  </p:normalViewPr>
  <p:slideViewPr>
    <p:cSldViewPr snapToGrid="0">
      <p:cViewPr varScale="1">
        <p:scale>
          <a:sx n="77" d="100"/>
          <a:sy n="77" d="100"/>
        </p:scale>
        <p:origin x="102" y="1374"/>
      </p:cViewPr>
      <p:guideLst>
        <p:guide pos="3840"/>
        <p:guide pos="7200"/>
        <p:guide orient="horz" pos="2160"/>
        <p:guide pos="504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60" d="100"/>
          <a:sy n="60" d="100"/>
        </p:scale>
        <p:origin x="3187" y="4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viewProps" Target="viewProps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microsoft.com/office/2018/10/relationships/authors" Target="authors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handoutMaster" Target="handoutMasters/handoutMaster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FDBB2CDC-47EF-4218-B258-60D9A72FC1D4}" type="doc">
      <dgm:prSet loTypeId="urn:microsoft.com/office/officeart/2005/8/layout/default" loCatId="list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4AE6B2F3-6D32-4066-8224-A68B42EE9496}">
      <dgm:prSet phldrT="[Text]" custT="1"/>
      <dgm:spPr>
        <a:ln>
          <a:solidFill>
            <a:schemeClr val="tx2"/>
          </a:solidFill>
        </a:ln>
      </dgm:spPr>
      <dgm:t>
        <a:bodyPr/>
        <a:lstStyle/>
        <a:p>
          <a:r>
            <a:rPr lang="en-US" sz="2800" dirty="0">
              <a:solidFill>
                <a:schemeClr val="tx2"/>
              </a:solidFill>
              <a:latin typeface="+mj-lt"/>
            </a:rPr>
            <a:t>Substitute RD 5000 through RD 3400 to MDR</a:t>
          </a:r>
        </a:p>
      </dgm:t>
    </dgm:pt>
    <dgm:pt modelId="{F59F25AE-C059-42BC-8E1C-75F2246BD5AC}" type="parTrans" cxnId="{0A626C41-0C19-46CC-B32B-83D5FA12554A}">
      <dgm:prSet/>
      <dgm:spPr/>
      <dgm:t>
        <a:bodyPr/>
        <a:lstStyle/>
        <a:p>
          <a:endParaRPr lang="en-US"/>
        </a:p>
      </dgm:t>
    </dgm:pt>
    <dgm:pt modelId="{ED9B22C2-304C-48FB-A828-438395F0F552}" type="sibTrans" cxnId="{0A626C41-0C19-46CC-B32B-83D5FA12554A}">
      <dgm:prSet/>
      <dgm:spPr/>
      <dgm:t>
        <a:bodyPr/>
        <a:lstStyle/>
        <a:p>
          <a:endParaRPr lang="en-US"/>
        </a:p>
      </dgm:t>
    </dgm:pt>
    <dgm:pt modelId="{682AF926-8C6E-48F9-AD0F-7B8B2D848DEA}">
      <dgm:prSet phldrT="[Text]" custT="1"/>
      <dgm:spPr>
        <a:ln>
          <a:solidFill>
            <a:schemeClr val="tx2"/>
          </a:solidFill>
        </a:ln>
      </dgm:spPr>
      <dgm:t>
        <a:bodyPr/>
        <a:lstStyle/>
        <a:p>
          <a:r>
            <a:rPr lang="en-US" sz="2800" dirty="0">
              <a:solidFill>
                <a:schemeClr val="tx2"/>
              </a:solidFill>
              <a:latin typeface="+mj-lt"/>
            </a:rPr>
            <a:t>Substitute RD 3000 through RD 1250 to HDR</a:t>
          </a:r>
        </a:p>
      </dgm:t>
    </dgm:pt>
    <dgm:pt modelId="{E6528DB6-4DA6-4359-A591-73E8946DF465}" type="parTrans" cxnId="{BB9CD682-C577-48FE-BD64-E972E5AC7FED}">
      <dgm:prSet/>
      <dgm:spPr/>
      <dgm:t>
        <a:bodyPr/>
        <a:lstStyle/>
        <a:p>
          <a:endParaRPr lang="en-US"/>
        </a:p>
      </dgm:t>
    </dgm:pt>
    <dgm:pt modelId="{CD50E747-D31D-41D8-BBB4-C8520079A3FB}" type="sibTrans" cxnId="{BB9CD682-C577-48FE-BD64-E972E5AC7FED}">
      <dgm:prSet/>
      <dgm:spPr/>
      <dgm:t>
        <a:bodyPr/>
        <a:lstStyle/>
        <a:p>
          <a:endParaRPr lang="en-US"/>
        </a:p>
      </dgm:t>
    </dgm:pt>
    <dgm:pt modelId="{0EA08796-B972-432D-8804-6CA04C9DFBFF}">
      <dgm:prSet phldrT="[Text]" custT="1"/>
      <dgm:spPr>
        <a:ln>
          <a:solidFill>
            <a:schemeClr val="tx2"/>
          </a:solidFill>
        </a:ln>
      </dgm:spPr>
      <dgm:t>
        <a:bodyPr/>
        <a:lstStyle/>
        <a:p>
          <a:r>
            <a:rPr lang="en-US" sz="2800" dirty="0">
              <a:solidFill>
                <a:schemeClr val="tx2"/>
              </a:solidFill>
              <a:latin typeface="+mj-lt"/>
            </a:rPr>
            <a:t>Will not affect property's use or values </a:t>
          </a:r>
        </a:p>
      </dgm:t>
    </dgm:pt>
    <dgm:pt modelId="{5DDD8CD6-DC6C-4558-B7D3-0AB1EA902C35}" type="parTrans" cxnId="{ED461740-3191-46F1-8959-A4FF1E4B1B7D}">
      <dgm:prSet/>
      <dgm:spPr/>
      <dgm:t>
        <a:bodyPr/>
        <a:lstStyle/>
        <a:p>
          <a:endParaRPr lang="en-US"/>
        </a:p>
      </dgm:t>
    </dgm:pt>
    <dgm:pt modelId="{552ED895-B0BE-4C2B-98EE-6BA951C5E741}" type="sibTrans" cxnId="{ED461740-3191-46F1-8959-A4FF1E4B1B7D}">
      <dgm:prSet/>
      <dgm:spPr/>
      <dgm:t>
        <a:bodyPr/>
        <a:lstStyle/>
        <a:p>
          <a:endParaRPr lang="en-US"/>
        </a:p>
      </dgm:t>
    </dgm:pt>
    <dgm:pt modelId="{D8DFD7D6-AA70-4B83-BB54-0645863EA9E9}">
      <dgm:prSet phldrT="[Text]" custT="1"/>
      <dgm:spPr>
        <a:ln>
          <a:solidFill>
            <a:schemeClr val="tx2"/>
          </a:solidFill>
        </a:ln>
      </dgm:spPr>
      <dgm:t>
        <a:bodyPr/>
        <a:lstStyle/>
        <a:p>
          <a:r>
            <a:rPr lang="en-US" sz="2800" dirty="0">
              <a:solidFill>
                <a:schemeClr val="tx2"/>
              </a:solidFill>
              <a:latin typeface="+mj-lt"/>
            </a:rPr>
            <a:t>Zoning Code Chapter 17.28 governed development regulations</a:t>
          </a:r>
        </a:p>
      </dgm:t>
    </dgm:pt>
    <dgm:pt modelId="{0240A7D7-07D6-4506-8FDC-9F1C1AB2D67F}" type="parTrans" cxnId="{16214C95-46C2-46F2-A898-CA36493BD021}">
      <dgm:prSet/>
      <dgm:spPr/>
      <dgm:t>
        <a:bodyPr/>
        <a:lstStyle/>
        <a:p>
          <a:endParaRPr lang="en-US"/>
        </a:p>
      </dgm:t>
    </dgm:pt>
    <dgm:pt modelId="{F371ABB1-577A-41F9-BECA-963E161C0134}" type="sibTrans" cxnId="{16214C95-46C2-46F2-A898-CA36493BD021}">
      <dgm:prSet/>
      <dgm:spPr/>
      <dgm:t>
        <a:bodyPr/>
        <a:lstStyle/>
        <a:p>
          <a:endParaRPr lang="en-US"/>
        </a:p>
      </dgm:t>
    </dgm:pt>
    <dgm:pt modelId="{4C1054FF-0547-444F-BE20-3016444856A1}">
      <dgm:prSet phldrT="[Text]" custT="1"/>
      <dgm:spPr>
        <a:ln>
          <a:solidFill>
            <a:schemeClr val="tx2"/>
          </a:solidFill>
        </a:ln>
      </dgm:spPr>
      <dgm:t>
        <a:bodyPr/>
        <a:lstStyle/>
        <a:p>
          <a:r>
            <a:rPr lang="en-US" sz="2800" dirty="0">
              <a:solidFill>
                <a:schemeClr val="tx2"/>
              </a:solidFill>
              <a:latin typeface="+mj-lt"/>
            </a:rPr>
            <a:t>Rezoning to align with existing General Plan is administrative </a:t>
          </a:r>
        </a:p>
      </dgm:t>
    </dgm:pt>
    <dgm:pt modelId="{54CC1D34-87FD-414F-B75B-420D59B6F162}" type="parTrans" cxnId="{E7E02DF9-534B-402B-8554-BC7D715BB598}">
      <dgm:prSet/>
      <dgm:spPr/>
      <dgm:t>
        <a:bodyPr/>
        <a:lstStyle/>
        <a:p>
          <a:endParaRPr lang="en-US"/>
        </a:p>
      </dgm:t>
    </dgm:pt>
    <dgm:pt modelId="{165AFF23-CBE4-428B-9B7F-61A0D7A43325}" type="sibTrans" cxnId="{E7E02DF9-534B-402B-8554-BC7D715BB598}">
      <dgm:prSet/>
      <dgm:spPr/>
      <dgm:t>
        <a:bodyPr/>
        <a:lstStyle/>
        <a:p>
          <a:endParaRPr lang="en-US"/>
        </a:p>
      </dgm:t>
    </dgm:pt>
    <dgm:pt modelId="{486C1B98-6230-483F-94DA-A2ACA902420A}" type="pres">
      <dgm:prSet presAssocID="{FDBB2CDC-47EF-4218-B258-60D9A72FC1D4}" presName="diagram" presStyleCnt="0">
        <dgm:presLayoutVars>
          <dgm:dir/>
          <dgm:resizeHandles val="exact"/>
        </dgm:presLayoutVars>
      </dgm:prSet>
      <dgm:spPr/>
    </dgm:pt>
    <dgm:pt modelId="{3FE38251-C8F5-4ACF-8D61-7214215DACA6}" type="pres">
      <dgm:prSet presAssocID="{4AE6B2F3-6D32-4066-8224-A68B42EE9496}" presName="node" presStyleLbl="node1" presStyleIdx="0" presStyleCnt="5" custScaleY="102625">
        <dgm:presLayoutVars>
          <dgm:bulletEnabled val="1"/>
        </dgm:presLayoutVars>
      </dgm:prSet>
      <dgm:spPr/>
    </dgm:pt>
    <dgm:pt modelId="{72832819-B420-4B8C-85E6-A392E74364C8}" type="pres">
      <dgm:prSet presAssocID="{ED9B22C2-304C-48FB-A828-438395F0F552}" presName="sibTrans" presStyleCnt="0"/>
      <dgm:spPr/>
    </dgm:pt>
    <dgm:pt modelId="{5DCA63C3-D0FF-48F0-B90A-3B3A06EA96CC}" type="pres">
      <dgm:prSet presAssocID="{682AF926-8C6E-48F9-AD0F-7B8B2D848DEA}" presName="node" presStyleLbl="node1" presStyleIdx="1" presStyleCnt="5">
        <dgm:presLayoutVars>
          <dgm:bulletEnabled val="1"/>
        </dgm:presLayoutVars>
      </dgm:prSet>
      <dgm:spPr/>
    </dgm:pt>
    <dgm:pt modelId="{96B800E3-E922-420C-A8AC-FBDEDCC335D2}" type="pres">
      <dgm:prSet presAssocID="{CD50E747-D31D-41D8-BBB4-C8520079A3FB}" presName="sibTrans" presStyleCnt="0"/>
      <dgm:spPr/>
    </dgm:pt>
    <dgm:pt modelId="{93FF263B-8D5F-4A6F-9F86-325A58D617ED}" type="pres">
      <dgm:prSet presAssocID="{0EA08796-B972-432D-8804-6CA04C9DFBFF}" presName="node" presStyleLbl="node1" presStyleIdx="2" presStyleCnt="5">
        <dgm:presLayoutVars>
          <dgm:bulletEnabled val="1"/>
        </dgm:presLayoutVars>
      </dgm:prSet>
      <dgm:spPr/>
    </dgm:pt>
    <dgm:pt modelId="{1F8E5206-C6B3-46CC-9260-5DA580E8D6B3}" type="pres">
      <dgm:prSet presAssocID="{552ED895-B0BE-4C2B-98EE-6BA951C5E741}" presName="sibTrans" presStyleCnt="0"/>
      <dgm:spPr/>
    </dgm:pt>
    <dgm:pt modelId="{C7701A96-D6C1-4A6E-B639-C1D9773310D6}" type="pres">
      <dgm:prSet presAssocID="{D8DFD7D6-AA70-4B83-BB54-0645863EA9E9}" presName="node" presStyleLbl="node1" presStyleIdx="3" presStyleCnt="5">
        <dgm:presLayoutVars>
          <dgm:bulletEnabled val="1"/>
        </dgm:presLayoutVars>
      </dgm:prSet>
      <dgm:spPr/>
    </dgm:pt>
    <dgm:pt modelId="{EA49E109-001D-4770-93AE-EA71FDECFFBC}" type="pres">
      <dgm:prSet presAssocID="{F371ABB1-577A-41F9-BECA-963E161C0134}" presName="sibTrans" presStyleCnt="0"/>
      <dgm:spPr/>
    </dgm:pt>
    <dgm:pt modelId="{BE8C6EC9-82CF-4106-A6BE-6160EBFA726B}" type="pres">
      <dgm:prSet presAssocID="{4C1054FF-0547-444F-BE20-3016444856A1}" presName="node" presStyleLbl="node1" presStyleIdx="4" presStyleCnt="5">
        <dgm:presLayoutVars>
          <dgm:bulletEnabled val="1"/>
        </dgm:presLayoutVars>
      </dgm:prSet>
      <dgm:spPr/>
    </dgm:pt>
  </dgm:ptLst>
  <dgm:cxnLst>
    <dgm:cxn modelId="{887E4E36-9FD0-4787-A349-9383EF0D22F9}" type="presOf" srcId="{4C1054FF-0547-444F-BE20-3016444856A1}" destId="{BE8C6EC9-82CF-4106-A6BE-6160EBFA726B}" srcOrd="0" destOrd="0" presId="urn:microsoft.com/office/officeart/2005/8/layout/default"/>
    <dgm:cxn modelId="{ED461740-3191-46F1-8959-A4FF1E4B1B7D}" srcId="{FDBB2CDC-47EF-4218-B258-60D9A72FC1D4}" destId="{0EA08796-B972-432D-8804-6CA04C9DFBFF}" srcOrd="2" destOrd="0" parTransId="{5DDD8CD6-DC6C-4558-B7D3-0AB1EA902C35}" sibTransId="{552ED895-B0BE-4C2B-98EE-6BA951C5E741}"/>
    <dgm:cxn modelId="{FBBBDC5E-55F8-4363-A1E8-98964594657B}" type="presOf" srcId="{D8DFD7D6-AA70-4B83-BB54-0645863EA9E9}" destId="{C7701A96-D6C1-4A6E-B639-C1D9773310D6}" srcOrd="0" destOrd="0" presId="urn:microsoft.com/office/officeart/2005/8/layout/default"/>
    <dgm:cxn modelId="{0A626C41-0C19-46CC-B32B-83D5FA12554A}" srcId="{FDBB2CDC-47EF-4218-B258-60D9A72FC1D4}" destId="{4AE6B2F3-6D32-4066-8224-A68B42EE9496}" srcOrd="0" destOrd="0" parTransId="{F59F25AE-C059-42BC-8E1C-75F2246BD5AC}" sibTransId="{ED9B22C2-304C-48FB-A828-438395F0F552}"/>
    <dgm:cxn modelId="{DE55924D-D785-45B4-AB70-17F909DA79C4}" type="presOf" srcId="{0EA08796-B972-432D-8804-6CA04C9DFBFF}" destId="{93FF263B-8D5F-4A6F-9F86-325A58D617ED}" srcOrd="0" destOrd="0" presId="urn:microsoft.com/office/officeart/2005/8/layout/default"/>
    <dgm:cxn modelId="{BB9CD682-C577-48FE-BD64-E972E5AC7FED}" srcId="{FDBB2CDC-47EF-4218-B258-60D9A72FC1D4}" destId="{682AF926-8C6E-48F9-AD0F-7B8B2D848DEA}" srcOrd="1" destOrd="0" parTransId="{E6528DB6-4DA6-4359-A591-73E8946DF465}" sibTransId="{CD50E747-D31D-41D8-BBB4-C8520079A3FB}"/>
    <dgm:cxn modelId="{BF386E8B-7F4D-431C-9DE1-F3388BA8E569}" type="presOf" srcId="{682AF926-8C6E-48F9-AD0F-7B8B2D848DEA}" destId="{5DCA63C3-D0FF-48F0-B90A-3B3A06EA96CC}" srcOrd="0" destOrd="0" presId="urn:microsoft.com/office/officeart/2005/8/layout/default"/>
    <dgm:cxn modelId="{16214C95-46C2-46F2-A898-CA36493BD021}" srcId="{FDBB2CDC-47EF-4218-B258-60D9A72FC1D4}" destId="{D8DFD7D6-AA70-4B83-BB54-0645863EA9E9}" srcOrd="3" destOrd="0" parTransId="{0240A7D7-07D6-4506-8FDC-9F1C1AB2D67F}" sibTransId="{F371ABB1-577A-41F9-BECA-963E161C0134}"/>
    <dgm:cxn modelId="{D5603BD4-620B-4280-875B-938E4ED0B9A3}" type="presOf" srcId="{FDBB2CDC-47EF-4218-B258-60D9A72FC1D4}" destId="{486C1B98-6230-483F-94DA-A2ACA902420A}" srcOrd="0" destOrd="0" presId="urn:microsoft.com/office/officeart/2005/8/layout/default"/>
    <dgm:cxn modelId="{5C0CD0F1-E511-4075-A522-496D6FBDE981}" type="presOf" srcId="{4AE6B2F3-6D32-4066-8224-A68B42EE9496}" destId="{3FE38251-C8F5-4ACF-8D61-7214215DACA6}" srcOrd="0" destOrd="0" presId="urn:microsoft.com/office/officeart/2005/8/layout/default"/>
    <dgm:cxn modelId="{E7E02DF9-534B-402B-8554-BC7D715BB598}" srcId="{FDBB2CDC-47EF-4218-B258-60D9A72FC1D4}" destId="{4C1054FF-0547-444F-BE20-3016444856A1}" srcOrd="4" destOrd="0" parTransId="{54CC1D34-87FD-414F-B75B-420D59B6F162}" sibTransId="{165AFF23-CBE4-428B-9B7F-61A0D7A43325}"/>
    <dgm:cxn modelId="{5C0A3270-BA5A-4422-BC7D-2E4DB6EBE0E0}" type="presParOf" srcId="{486C1B98-6230-483F-94DA-A2ACA902420A}" destId="{3FE38251-C8F5-4ACF-8D61-7214215DACA6}" srcOrd="0" destOrd="0" presId="urn:microsoft.com/office/officeart/2005/8/layout/default"/>
    <dgm:cxn modelId="{A75DDBD4-1285-46FE-83C2-A70E02648080}" type="presParOf" srcId="{486C1B98-6230-483F-94DA-A2ACA902420A}" destId="{72832819-B420-4B8C-85E6-A392E74364C8}" srcOrd="1" destOrd="0" presId="urn:microsoft.com/office/officeart/2005/8/layout/default"/>
    <dgm:cxn modelId="{E678CDD1-BCB2-401F-B088-86F363FD26DB}" type="presParOf" srcId="{486C1B98-6230-483F-94DA-A2ACA902420A}" destId="{5DCA63C3-D0FF-48F0-B90A-3B3A06EA96CC}" srcOrd="2" destOrd="0" presId="urn:microsoft.com/office/officeart/2005/8/layout/default"/>
    <dgm:cxn modelId="{EF881CFE-2CD5-4304-86F4-0A9DA7ED0CB0}" type="presParOf" srcId="{486C1B98-6230-483F-94DA-A2ACA902420A}" destId="{96B800E3-E922-420C-A8AC-FBDEDCC335D2}" srcOrd="3" destOrd="0" presId="urn:microsoft.com/office/officeart/2005/8/layout/default"/>
    <dgm:cxn modelId="{A50C3877-576D-4585-B3FC-EF17FE7385B3}" type="presParOf" srcId="{486C1B98-6230-483F-94DA-A2ACA902420A}" destId="{93FF263B-8D5F-4A6F-9F86-325A58D617ED}" srcOrd="4" destOrd="0" presId="urn:microsoft.com/office/officeart/2005/8/layout/default"/>
    <dgm:cxn modelId="{8FD0E9F3-4EE6-4F45-91F8-81EFC8CAD854}" type="presParOf" srcId="{486C1B98-6230-483F-94DA-A2ACA902420A}" destId="{1F8E5206-C6B3-46CC-9260-5DA580E8D6B3}" srcOrd="5" destOrd="0" presId="urn:microsoft.com/office/officeart/2005/8/layout/default"/>
    <dgm:cxn modelId="{8B8053B4-1DD2-4513-AD55-DE86F0887402}" type="presParOf" srcId="{486C1B98-6230-483F-94DA-A2ACA902420A}" destId="{C7701A96-D6C1-4A6E-B639-C1D9773310D6}" srcOrd="6" destOrd="0" presId="urn:microsoft.com/office/officeart/2005/8/layout/default"/>
    <dgm:cxn modelId="{0AFB5BAA-159F-4447-ABAE-EDBDC5339818}" type="presParOf" srcId="{486C1B98-6230-483F-94DA-A2ACA902420A}" destId="{EA49E109-001D-4770-93AE-EA71FDECFFBC}" srcOrd="7" destOrd="0" presId="urn:microsoft.com/office/officeart/2005/8/layout/default"/>
    <dgm:cxn modelId="{4403936D-1AF7-438E-9C37-A3BBFD17AD2A}" type="presParOf" srcId="{486C1B98-6230-483F-94DA-A2ACA902420A}" destId="{BE8C6EC9-82CF-4106-A6BE-6160EBFA726B}" srcOrd="8" destOrd="0" presId="urn:microsoft.com/office/officeart/2005/8/layout/defaul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E6A118FE-5247-084D-AD2D-7C71FFB9A8F8}" type="doc">
      <dgm:prSet loTypeId="urn:microsoft.com/office/officeart/2005/8/layout/target3" loCatId="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9BFCD7EB-8335-D740-B99C-3DEE86BBEF56}">
      <dgm:prSet phldrT="[Text]" custT="1"/>
      <dgm:spPr/>
      <dgm:t>
        <a:bodyPr/>
        <a:lstStyle/>
        <a:p>
          <a:endParaRPr lang="en-US" sz="1200" kern="1200" dirty="0">
            <a:solidFill>
              <a:schemeClr val="tx2"/>
            </a:solidFill>
            <a:latin typeface="+mn-lt"/>
            <a:ea typeface="+mn-ea"/>
            <a:cs typeface="+mn-cs"/>
          </a:endParaRPr>
        </a:p>
      </dgm:t>
    </dgm:pt>
    <dgm:pt modelId="{8B317059-B16D-B047-BCF8-03B65A5266EB}" type="parTrans" cxnId="{39A73024-5324-C742-B9ED-A85232140D9A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A31B6A1C-1FE8-684E-B97F-ECDF82FD640B}" type="sibTrans" cxnId="{39A73024-5324-C742-B9ED-A85232140D9A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EF7140D3-8376-3645-83E7-88C13039117C}">
      <dgm:prSet phldrT="[Text]" custT="1"/>
      <dgm:spPr>
        <a:solidFill>
          <a:schemeClr val="accent5">
            <a:alpha val="90000"/>
          </a:schemeClr>
        </a:solidFill>
        <a:ln w="19050">
          <a:solidFill>
            <a:schemeClr val="tx2"/>
          </a:solidFill>
        </a:ln>
      </dgm:spPr>
      <dgm:t>
        <a:bodyPr/>
        <a:lstStyle/>
        <a:p>
          <a:r>
            <a:rPr lang="en-US" sz="2000" b="1" dirty="0">
              <a:solidFill>
                <a:schemeClr val="tx2"/>
              </a:solidFill>
            </a:rPr>
            <a:t>Phase 1 </a:t>
          </a:r>
          <a:endParaRPr lang="en-US" sz="2000" dirty="0">
            <a:solidFill>
              <a:schemeClr val="tx2"/>
            </a:solidFill>
          </a:endParaRPr>
        </a:p>
      </dgm:t>
    </dgm:pt>
    <dgm:pt modelId="{83F44C56-F3C6-3648-938C-2AFB1F070E9A}" type="parTrans" cxnId="{0E907FCB-1EAF-7842-BCA0-4C4601AF91B5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0925A83A-F329-5B40-A4AE-35ADE9C5D5E0}" type="sibTrans" cxnId="{0E907FCB-1EAF-7842-BCA0-4C4601AF91B5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570CD6FA-975A-EB48-A2C9-F914B2AB1A4D}">
      <dgm:prSet phldrT="[Text]" custT="1"/>
      <dgm:spPr/>
      <dgm:t>
        <a:bodyPr/>
        <a:lstStyle/>
        <a:p>
          <a:r>
            <a:rPr lang="en-US" sz="1200" dirty="0">
              <a:solidFill>
                <a:schemeClr val="tx2"/>
              </a:solidFill>
            </a:rPr>
            <a:t>Change RD1500 and RD1250 to HDR</a:t>
          </a:r>
        </a:p>
      </dgm:t>
    </dgm:pt>
    <dgm:pt modelId="{33F1877C-3324-994C-A814-DE81E32BC948}" type="parTrans" cxnId="{AE9989A8-52E8-EC44-867A-87E59D51D737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335C40BC-44F8-4C4A-A155-7F1D962CD770}" type="sibTrans" cxnId="{AE9989A8-52E8-EC44-867A-87E59D51D737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239C3507-48E5-A348-802C-681D8D5A4AFC}">
      <dgm:prSet phldrT="[Text]" custT="1"/>
      <dgm:spPr>
        <a:solidFill>
          <a:schemeClr val="accent5">
            <a:alpha val="90000"/>
          </a:schemeClr>
        </a:solidFill>
        <a:ln w="19050">
          <a:solidFill>
            <a:schemeClr val="tx2"/>
          </a:solidFill>
        </a:ln>
      </dgm:spPr>
      <dgm:t>
        <a:bodyPr/>
        <a:lstStyle/>
        <a:p>
          <a:r>
            <a:rPr lang="en-US" sz="2000" b="1" dirty="0">
              <a:solidFill>
                <a:schemeClr val="tx2"/>
              </a:solidFill>
            </a:rPr>
            <a:t>Phase 2</a:t>
          </a:r>
          <a:endParaRPr lang="en-US" sz="2000" dirty="0">
            <a:solidFill>
              <a:schemeClr val="tx2"/>
            </a:solidFill>
          </a:endParaRPr>
        </a:p>
      </dgm:t>
    </dgm:pt>
    <dgm:pt modelId="{8C9CCE6E-1CE1-6D47-97C7-053267D7FBEE}" type="parTrans" cxnId="{2CF12973-231E-664C-94BC-51C123DE951A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3CD00372-B637-6C4C-92D2-AD29B2012837}" type="sibTrans" cxnId="{2CF12973-231E-664C-94BC-51C123DE951A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533D1C77-5BFD-A942-8D2F-82AAB34B7AA2}">
      <dgm:prSet phldrT="[Text]" custT="1"/>
      <dgm:spPr/>
      <dgm:t>
        <a:bodyPr/>
        <a:lstStyle/>
        <a:p>
          <a:r>
            <a:rPr lang="en-US" sz="1200" dirty="0">
              <a:solidFill>
                <a:schemeClr val="tx2"/>
              </a:solidFill>
            </a:rPr>
            <a:t>Change RD 5000 through RD3400 to MDR</a:t>
          </a:r>
        </a:p>
      </dgm:t>
    </dgm:pt>
    <dgm:pt modelId="{787A8C45-360C-1942-B925-FFF95F812950}" type="parTrans" cxnId="{EFE59494-7A0C-7144-854D-AA2E5C2F9D52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1E6F2994-6812-BF4D-9571-7E4819E513C3}" type="sibTrans" cxnId="{EFE59494-7A0C-7144-854D-AA2E5C2F9D52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FC0FA27B-1D48-7E49-A980-1AAB3F6D6AE5}">
      <dgm:prSet phldrT="[Text]" custT="1"/>
      <dgm:spPr/>
      <dgm:t>
        <a:bodyPr/>
        <a:lstStyle/>
        <a:p>
          <a:endParaRPr lang="en-US" sz="1200" kern="1200" dirty="0">
            <a:solidFill>
              <a:schemeClr val="tx2"/>
            </a:solidFill>
            <a:latin typeface="Arial"/>
            <a:ea typeface="+mn-ea"/>
            <a:cs typeface="+mn-cs"/>
          </a:endParaRPr>
        </a:p>
      </dgm:t>
    </dgm:pt>
    <dgm:pt modelId="{9A4DC9E5-C74A-BD4E-83B2-6A10727917C4}" type="parTrans" cxnId="{B64A572F-3016-4043-80AF-945990FB7E8C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CE10E874-23D1-1047-91B3-61FB6641AA6E}" type="sibTrans" cxnId="{B64A572F-3016-4043-80AF-945990FB7E8C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A10A50DA-D7A6-2D4F-A715-475F0E3C60EA}">
      <dgm:prSet phldrT="[Text]" custT="1"/>
      <dgm:spPr/>
      <dgm:t>
        <a:bodyPr/>
        <a:lstStyle/>
        <a:p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Create Zoning &amp; General Plan maps for all RD zones; master list of property owners for mailings </a:t>
          </a:r>
        </a:p>
      </dgm:t>
    </dgm:pt>
    <dgm:pt modelId="{3B50865F-5365-8449-BDCE-A570BE814608}" type="parTrans" cxnId="{65EC11E4-1AD3-2849-8690-97874B3C6B16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132199E2-B1F5-554C-AF39-351D99FB308D}" type="sibTrans" cxnId="{65EC11E4-1AD3-2849-8690-97874B3C6B16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C417851E-2568-1A47-BEF5-57494EA8CB1F}">
      <dgm:prSet phldrT="[Text]" custT="1"/>
      <dgm:spPr>
        <a:solidFill>
          <a:schemeClr val="accent5">
            <a:alpha val="90000"/>
          </a:schemeClr>
        </a:solidFill>
        <a:ln w="19050">
          <a:solidFill>
            <a:schemeClr val="tx2"/>
          </a:solidFill>
        </a:ln>
      </dgm:spPr>
      <dgm:t>
        <a:bodyPr/>
        <a:lstStyle/>
        <a:p>
          <a:pPr marL="0" algn="ctr" defTabSz="914400" rtl="0" eaLnBrk="1" latinLnBrk="0" hangingPunct="1"/>
          <a:r>
            <a:rPr lang="en-US" sz="2000" b="1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Research &amp; Preparation work</a:t>
          </a:r>
        </a:p>
      </dgm:t>
    </dgm:pt>
    <dgm:pt modelId="{5F76CC64-CA79-7642-9777-B8565390D952}" type="sibTrans" cxnId="{7FCBDC44-2B08-A647-913A-3DF7F70695CC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21D58197-AA9C-4143-B4FD-FF7B82C2DB06}" type="parTrans" cxnId="{7FCBDC44-2B08-A647-913A-3DF7F70695CC}">
      <dgm:prSet/>
      <dgm:spPr/>
      <dgm:t>
        <a:bodyPr/>
        <a:lstStyle/>
        <a:p>
          <a:endParaRPr lang="en-US">
            <a:solidFill>
              <a:schemeClr val="tx2"/>
            </a:solidFill>
          </a:endParaRPr>
        </a:p>
      </dgm:t>
    </dgm:pt>
    <dgm:pt modelId="{C00E5A5E-F305-4412-BF79-BEB955C17466}">
      <dgm:prSet phldrT="[Text]" custT="1"/>
      <dgm:spPr/>
      <dgm:t>
        <a:bodyPr/>
        <a:lstStyle/>
        <a:p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Develop community engagement types</a:t>
          </a:r>
        </a:p>
      </dgm:t>
    </dgm:pt>
    <dgm:pt modelId="{95D0A7D3-ADFF-4242-837E-8A7B540E4251}" type="parTrans" cxnId="{930D2E86-121D-4F16-B909-2599445DD2C9}">
      <dgm:prSet/>
      <dgm:spPr/>
      <dgm:t>
        <a:bodyPr/>
        <a:lstStyle/>
        <a:p>
          <a:endParaRPr lang="en-US"/>
        </a:p>
      </dgm:t>
    </dgm:pt>
    <dgm:pt modelId="{9316EC72-7863-476B-AC7B-694D250FCE73}" type="sibTrans" cxnId="{930D2E86-121D-4F16-B909-2599445DD2C9}">
      <dgm:prSet/>
      <dgm:spPr/>
      <dgm:t>
        <a:bodyPr/>
        <a:lstStyle/>
        <a:p>
          <a:endParaRPr lang="en-US"/>
        </a:p>
      </dgm:t>
    </dgm:pt>
    <dgm:pt modelId="{D89389C7-B13B-4E04-9C57-91B93DE3E394}">
      <dgm:prSet phldrT="[Text]" custT="1"/>
      <dgm:spPr/>
      <dgm:t>
        <a:bodyPr/>
        <a:lstStyle/>
        <a:p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Draft public notice for City Attorney review</a:t>
          </a:r>
        </a:p>
      </dgm:t>
    </dgm:pt>
    <dgm:pt modelId="{072AA946-2EA1-42D9-9788-C815E837DAC5}" type="parTrans" cxnId="{5870B5CD-B167-405E-83B8-54B28093BAB6}">
      <dgm:prSet/>
      <dgm:spPr/>
      <dgm:t>
        <a:bodyPr/>
        <a:lstStyle/>
        <a:p>
          <a:endParaRPr lang="en-US"/>
        </a:p>
      </dgm:t>
    </dgm:pt>
    <dgm:pt modelId="{5411CA50-6BD3-479A-8DFB-D9587DD8856B}" type="sibTrans" cxnId="{5870B5CD-B167-405E-83B8-54B28093BAB6}">
      <dgm:prSet/>
      <dgm:spPr/>
      <dgm:t>
        <a:bodyPr/>
        <a:lstStyle/>
        <a:p>
          <a:endParaRPr lang="en-US"/>
        </a:p>
      </dgm:t>
    </dgm:pt>
    <dgm:pt modelId="{CB486784-107F-4867-A3E3-A74C225F8588}">
      <dgm:prSet phldrT="[Text]" custT="1"/>
      <dgm:spPr/>
      <dgm:t>
        <a:bodyPr/>
        <a:lstStyle/>
        <a:p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Research on existing use/density/units for affected parcels to match up General Plan &amp; Zoning</a:t>
          </a:r>
        </a:p>
      </dgm:t>
    </dgm:pt>
    <dgm:pt modelId="{2822F563-53A0-41E9-ACFD-3B93DEE38E06}" type="parTrans" cxnId="{09646746-DC8A-4E70-A0DC-E402D53686DF}">
      <dgm:prSet/>
      <dgm:spPr/>
      <dgm:t>
        <a:bodyPr/>
        <a:lstStyle/>
        <a:p>
          <a:endParaRPr lang="en-US"/>
        </a:p>
      </dgm:t>
    </dgm:pt>
    <dgm:pt modelId="{2D54198F-F09C-4354-A460-23BC9FF1C48D}" type="sibTrans" cxnId="{09646746-DC8A-4E70-A0DC-E402D53686DF}">
      <dgm:prSet/>
      <dgm:spPr/>
      <dgm:t>
        <a:bodyPr/>
        <a:lstStyle/>
        <a:p>
          <a:endParaRPr lang="en-US"/>
        </a:p>
      </dgm:t>
    </dgm:pt>
    <dgm:pt modelId="{D0CD5D79-A336-42A4-AFC6-6BBD56308D7C}">
      <dgm:prSet phldrT="[Text]" custT="1"/>
      <dgm:spPr/>
      <dgm:t>
        <a:bodyPr/>
        <a:lstStyle/>
        <a:p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Split the project to 2 phases</a:t>
          </a:r>
        </a:p>
      </dgm:t>
    </dgm:pt>
    <dgm:pt modelId="{6C23CA39-8DE8-44F9-B1A5-638E9AAB8C3F}" type="parTrans" cxnId="{63ABAA52-1B65-4978-BE1F-A63BD8C112E4}">
      <dgm:prSet/>
      <dgm:spPr/>
      <dgm:t>
        <a:bodyPr/>
        <a:lstStyle/>
        <a:p>
          <a:endParaRPr lang="en-US"/>
        </a:p>
      </dgm:t>
    </dgm:pt>
    <dgm:pt modelId="{4D53483F-F640-4409-8309-CCCB465F1F65}" type="sibTrans" cxnId="{63ABAA52-1B65-4978-BE1F-A63BD8C112E4}">
      <dgm:prSet/>
      <dgm:spPr/>
      <dgm:t>
        <a:bodyPr/>
        <a:lstStyle/>
        <a:p>
          <a:endParaRPr lang="en-US"/>
        </a:p>
      </dgm:t>
    </dgm:pt>
    <dgm:pt modelId="{BBBBE074-E5B4-4F99-B5BC-FF9D749D2E5E}">
      <dgm:prSet phldrT="[Text]" custT="1"/>
      <dgm:spPr/>
      <dgm:t>
        <a:bodyPr/>
        <a:lstStyle/>
        <a:p>
          <a:r>
            <a:rPr lang="en-US" sz="1200" dirty="0">
              <a:solidFill>
                <a:schemeClr val="tx2"/>
              </a:solidFill>
            </a:rPr>
            <a:t>Amend RD regulation to add MDR and HDR districts </a:t>
          </a:r>
        </a:p>
      </dgm:t>
    </dgm:pt>
    <dgm:pt modelId="{39F47198-1C54-456D-9DBD-D0D1E83F341C}" type="parTrans" cxnId="{C626D0EA-CEE1-4EB0-B4FE-203A327626F4}">
      <dgm:prSet/>
      <dgm:spPr/>
      <dgm:t>
        <a:bodyPr/>
        <a:lstStyle/>
        <a:p>
          <a:endParaRPr lang="en-US"/>
        </a:p>
      </dgm:t>
    </dgm:pt>
    <dgm:pt modelId="{093AAABA-29D5-46BA-98D3-5DFBEEF6E679}" type="sibTrans" cxnId="{C626D0EA-CEE1-4EB0-B4FE-203A327626F4}">
      <dgm:prSet/>
      <dgm:spPr/>
      <dgm:t>
        <a:bodyPr/>
        <a:lstStyle/>
        <a:p>
          <a:endParaRPr lang="en-US"/>
        </a:p>
      </dgm:t>
    </dgm:pt>
    <dgm:pt modelId="{28E90FD7-34D9-49D9-A161-FD59D75F13B1}">
      <dgm:prSet phldrT="[Text]" custT="1"/>
      <dgm:spPr/>
      <dgm:t>
        <a:bodyPr/>
        <a:lstStyle/>
        <a:p>
          <a:r>
            <a:rPr lang="en-US" sz="1200" dirty="0">
              <a:solidFill>
                <a:schemeClr val="tx2"/>
              </a:solidFill>
            </a:rPr>
            <a:t>Change Zoning RD3000 through RD2000 to HDR</a:t>
          </a:r>
        </a:p>
      </dgm:t>
    </dgm:pt>
    <dgm:pt modelId="{37260A87-E9EB-4202-A6F7-38BE724B7ED6}" type="parTrans" cxnId="{83AB4606-D2A8-4475-B4EA-B2540EB97333}">
      <dgm:prSet/>
      <dgm:spPr/>
      <dgm:t>
        <a:bodyPr/>
        <a:lstStyle/>
        <a:p>
          <a:endParaRPr lang="en-US"/>
        </a:p>
      </dgm:t>
    </dgm:pt>
    <dgm:pt modelId="{44EE24B3-3497-4949-989C-A8C0FB4CB0F3}" type="sibTrans" cxnId="{83AB4606-D2A8-4475-B4EA-B2540EB97333}">
      <dgm:prSet/>
      <dgm:spPr/>
      <dgm:t>
        <a:bodyPr/>
        <a:lstStyle/>
        <a:p>
          <a:endParaRPr lang="en-US"/>
        </a:p>
      </dgm:t>
    </dgm:pt>
    <dgm:pt modelId="{350A8106-AD84-2D44-BC37-C94598C21172}" type="pres">
      <dgm:prSet presAssocID="{E6A118FE-5247-084D-AD2D-7C71FFB9A8F8}" presName="Name0" presStyleCnt="0">
        <dgm:presLayoutVars>
          <dgm:chMax val="7"/>
          <dgm:dir/>
          <dgm:animLvl val="lvl"/>
          <dgm:resizeHandles val="exact"/>
        </dgm:presLayoutVars>
      </dgm:prSet>
      <dgm:spPr/>
    </dgm:pt>
    <dgm:pt modelId="{4599AD1C-8041-5B4D-BDC8-34BDEB33994E}" type="pres">
      <dgm:prSet presAssocID="{C417851E-2568-1A47-BEF5-57494EA8CB1F}" presName="circle1" presStyleLbl="node1" presStyleIdx="0" presStyleCnt="3"/>
      <dgm:spPr>
        <a:ln w="19050">
          <a:solidFill>
            <a:schemeClr val="tx2"/>
          </a:solidFill>
        </a:ln>
      </dgm:spPr>
    </dgm:pt>
    <dgm:pt modelId="{FF05CF03-59F1-5046-B190-991771743D52}" type="pres">
      <dgm:prSet presAssocID="{C417851E-2568-1A47-BEF5-57494EA8CB1F}" presName="space" presStyleCnt="0"/>
      <dgm:spPr/>
    </dgm:pt>
    <dgm:pt modelId="{4A1E76CA-5B09-1148-9210-BE60AEFF3BF9}" type="pres">
      <dgm:prSet presAssocID="{C417851E-2568-1A47-BEF5-57494EA8CB1F}" presName="rect1" presStyleLbl="alignAcc1" presStyleIdx="0" presStyleCnt="3" custLinFactNeighborX="-118" custLinFactNeighborY="-2191"/>
      <dgm:spPr/>
    </dgm:pt>
    <dgm:pt modelId="{48B07480-9665-994D-8D15-7B3066A3EF22}" type="pres">
      <dgm:prSet presAssocID="{EF7140D3-8376-3645-83E7-88C13039117C}" presName="vertSpace2" presStyleLbl="node1" presStyleIdx="0" presStyleCnt="3"/>
      <dgm:spPr/>
    </dgm:pt>
    <dgm:pt modelId="{461E2806-6010-9D49-85F0-B08738B98F8E}" type="pres">
      <dgm:prSet presAssocID="{EF7140D3-8376-3645-83E7-88C13039117C}" presName="circle2" presStyleLbl="node1" presStyleIdx="1" presStyleCnt="3"/>
      <dgm:spPr>
        <a:ln w="19050">
          <a:solidFill>
            <a:schemeClr val="tx2"/>
          </a:solidFill>
        </a:ln>
      </dgm:spPr>
    </dgm:pt>
    <dgm:pt modelId="{845B2516-633A-034F-AF07-B5CAC8F8D59A}" type="pres">
      <dgm:prSet presAssocID="{EF7140D3-8376-3645-83E7-88C13039117C}" presName="rect2" presStyleLbl="alignAcc1" presStyleIdx="1" presStyleCnt="3" custLinFactNeighborX="-118"/>
      <dgm:spPr/>
    </dgm:pt>
    <dgm:pt modelId="{A0307FA6-4D7E-4E42-AB97-AE786FB67534}" type="pres">
      <dgm:prSet presAssocID="{239C3507-48E5-A348-802C-681D8D5A4AFC}" presName="vertSpace3" presStyleLbl="node1" presStyleIdx="1" presStyleCnt="3"/>
      <dgm:spPr/>
    </dgm:pt>
    <dgm:pt modelId="{02DB3D1B-4673-BD48-AC7B-BC8A7421DEEC}" type="pres">
      <dgm:prSet presAssocID="{239C3507-48E5-A348-802C-681D8D5A4AFC}" presName="circle3" presStyleLbl="node1" presStyleIdx="2" presStyleCnt="3"/>
      <dgm:spPr>
        <a:ln w="19050">
          <a:solidFill>
            <a:schemeClr val="tx2"/>
          </a:solidFill>
        </a:ln>
      </dgm:spPr>
    </dgm:pt>
    <dgm:pt modelId="{9CC02F81-77D9-C249-ACB2-80E34B7F1D16}" type="pres">
      <dgm:prSet presAssocID="{239C3507-48E5-A348-802C-681D8D5A4AFC}" presName="rect3" presStyleLbl="alignAcc1" presStyleIdx="2" presStyleCnt="3"/>
      <dgm:spPr/>
    </dgm:pt>
    <dgm:pt modelId="{CCF442A3-691F-2E44-B2BA-1452415039E7}" type="pres">
      <dgm:prSet presAssocID="{C417851E-2568-1A47-BEF5-57494EA8CB1F}" presName="rect1ParTx" presStyleLbl="alignAcc1" presStyleIdx="2" presStyleCnt="3">
        <dgm:presLayoutVars>
          <dgm:chMax val="1"/>
          <dgm:bulletEnabled val="1"/>
        </dgm:presLayoutVars>
      </dgm:prSet>
      <dgm:spPr/>
    </dgm:pt>
    <dgm:pt modelId="{D01F0B03-49CB-6343-8E8B-1A4DF81562FF}" type="pres">
      <dgm:prSet presAssocID="{C417851E-2568-1A47-BEF5-57494EA8CB1F}" presName="rect1ChTx" presStyleLbl="alignAcc1" presStyleIdx="2" presStyleCnt="3" custScaleX="100000" custScaleY="102084">
        <dgm:presLayoutVars>
          <dgm:bulletEnabled val="1"/>
        </dgm:presLayoutVars>
      </dgm:prSet>
      <dgm:spPr/>
    </dgm:pt>
    <dgm:pt modelId="{E54D89BB-D40B-E74F-A00B-6EB60ADC5CEE}" type="pres">
      <dgm:prSet presAssocID="{EF7140D3-8376-3645-83E7-88C13039117C}" presName="rect2ParTx" presStyleLbl="alignAcc1" presStyleIdx="2" presStyleCnt="3">
        <dgm:presLayoutVars>
          <dgm:chMax val="1"/>
          <dgm:bulletEnabled val="1"/>
        </dgm:presLayoutVars>
      </dgm:prSet>
      <dgm:spPr/>
    </dgm:pt>
    <dgm:pt modelId="{7099CD08-F58B-1142-BB82-7DAFBA9B30DF}" type="pres">
      <dgm:prSet presAssocID="{EF7140D3-8376-3645-83E7-88C13039117C}" presName="rect2ChTx" presStyleLbl="alignAcc1" presStyleIdx="2" presStyleCnt="3">
        <dgm:presLayoutVars>
          <dgm:bulletEnabled val="1"/>
        </dgm:presLayoutVars>
      </dgm:prSet>
      <dgm:spPr/>
    </dgm:pt>
    <dgm:pt modelId="{C538BD87-37D5-A443-BD30-9573B1F7D012}" type="pres">
      <dgm:prSet presAssocID="{239C3507-48E5-A348-802C-681D8D5A4AFC}" presName="rect3ParTx" presStyleLbl="alignAcc1" presStyleIdx="2" presStyleCnt="3">
        <dgm:presLayoutVars>
          <dgm:chMax val="1"/>
          <dgm:bulletEnabled val="1"/>
        </dgm:presLayoutVars>
      </dgm:prSet>
      <dgm:spPr/>
    </dgm:pt>
    <dgm:pt modelId="{A2439CD1-8242-4C47-BBF8-49394C10A5C1}" type="pres">
      <dgm:prSet presAssocID="{239C3507-48E5-A348-802C-681D8D5A4AFC}" presName="rect3ChTx" presStyleLbl="alignAcc1" presStyleIdx="2" presStyleCnt="3">
        <dgm:presLayoutVars>
          <dgm:bulletEnabled val="1"/>
        </dgm:presLayoutVars>
      </dgm:prSet>
      <dgm:spPr/>
    </dgm:pt>
  </dgm:ptLst>
  <dgm:cxnLst>
    <dgm:cxn modelId="{83AB4606-D2A8-4475-B4EA-B2540EB97333}" srcId="{239C3507-48E5-A348-802C-681D8D5A4AFC}" destId="{28E90FD7-34D9-49D9-A161-FD59D75F13B1}" srcOrd="0" destOrd="0" parTransId="{37260A87-E9EB-4202-A6F7-38BE724B7ED6}" sibTransId="{44EE24B3-3497-4949-989C-A8C0FB4CB0F3}"/>
    <dgm:cxn modelId="{1FACFF14-87C0-4506-BC2B-4CD9CCC209D5}" type="presOf" srcId="{CB486784-107F-4867-A3E3-A74C225F8588}" destId="{D01F0B03-49CB-6343-8E8B-1A4DF81562FF}" srcOrd="0" destOrd="4" presId="urn:microsoft.com/office/officeart/2005/8/layout/target3"/>
    <dgm:cxn modelId="{39A73024-5324-C742-B9ED-A85232140D9A}" srcId="{C417851E-2568-1A47-BEF5-57494EA8CB1F}" destId="{9BFCD7EB-8335-D740-B99C-3DEE86BBEF56}" srcOrd="0" destOrd="0" parTransId="{8B317059-B16D-B047-BCF8-03B65A5266EB}" sibTransId="{A31B6A1C-1FE8-684E-B97F-ECDF82FD640B}"/>
    <dgm:cxn modelId="{B64A572F-3016-4043-80AF-945990FB7E8C}" srcId="{C417851E-2568-1A47-BEF5-57494EA8CB1F}" destId="{FC0FA27B-1D48-7E49-A980-1AAB3F6D6AE5}" srcOrd="6" destOrd="0" parTransId="{9A4DC9E5-C74A-BD4E-83B2-6A10727917C4}" sibTransId="{CE10E874-23D1-1047-91B3-61FB6641AA6E}"/>
    <dgm:cxn modelId="{00110D36-91CD-AC46-B410-F85B78D6A759}" type="presOf" srcId="{239C3507-48E5-A348-802C-681D8D5A4AFC}" destId="{C538BD87-37D5-A443-BD30-9573B1F7D012}" srcOrd="1" destOrd="0" presId="urn:microsoft.com/office/officeart/2005/8/layout/target3"/>
    <dgm:cxn modelId="{197E5D41-C50F-474D-8B69-64D1EB843DC8}" type="presOf" srcId="{9BFCD7EB-8335-D740-B99C-3DEE86BBEF56}" destId="{D01F0B03-49CB-6343-8E8B-1A4DF81562FF}" srcOrd="0" destOrd="0" presId="urn:microsoft.com/office/officeart/2005/8/layout/target3"/>
    <dgm:cxn modelId="{7FCBDC44-2B08-A647-913A-3DF7F70695CC}" srcId="{E6A118FE-5247-084D-AD2D-7C71FFB9A8F8}" destId="{C417851E-2568-1A47-BEF5-57494EA8CB1F}" srcOrd="0" destOrd="0" parTransId="{21D58197-AA9C-4143-B4FD-FF7B82C2DB06}" sibTransId="{5F76CC64-CA79-7642-9777-B8565390D952}"/>
    <dgm:cxn modelId="{09646746-DC8A-4E70-A0DC-E402D53686DF}" srcId="{C417851E-2568-1A47-BEF5-57494EA8CB1F}" destId="{CB486784-107F-4867-A3E3-A74C225F8588}" srcOrd="4" destOrd="0" parTransId="{2822F563-53A0-41E9-ACFD-3B93DEE38E06}" sibTransId="{2D54198F-F09C-4354-A460-23BC9FF1C48D}"/>
    <dgm:cxn modelId="{5473B966-CE9C-8240-A921-9902F84A5653}" type="presOf" srcId="{570CD6FA-975A-EB48-A2C9-F914B2AB1A4D}" destId="{7099CD08-F58B-1142-BB82-7DAFBA9B30DF}" srcOrd="0" destOrd="0" presId="urn:microsoft.com/office/officeart/2005/8/layout/target3"/>
    <dgm:cxn modelId="{91E23D4A-BA3D-4570-A5A5-ACCB8CA20EAF}" type="presOf" srcId="{BBBBE074-E5B4-4F99-B5BC-FF9D749D2E5E}" destId="{7099CD08-F58B-1142-BB82-7DAFBA9B30DF}" srcOrd="0" destOrd="1" presId="urn:microsoft.com/office/officeart/2005/8/layout/target3"/>
    <dgm:cxn modelId="{1EC8194B-8C11-5447-B3FA-52CF8A8FD5E3}" type="presOf" srcId="{EF7140D3-8376-3645-83E7-88C13039117C}" destId="{845B2516-633A-034F-AF07-B5CAC8F8D59A}" srcOrd="0" destOrd="0" presId="urn:microsoft.com/office/officeart/2005/8/layout/target3"/>
    <dgm:cxn modelId="{89C0AB6F-BED9-CD42-B163-81CCE92ADE89}" type="presOf" srcId="{FC0FA27B-1D48-7E49-A980-1AAB3F6D6AE5}" destId="{D01F0B03-49CB-6343-8E8B-1A4DF81562FF}" srcOrd="0" destOrd="6" presId="urn:microsoft.com/office/officeart/2005/8/layout/target3"/>
    <dgm:cxn modelId="{63ABAA52-1B65-4978-BE1F-A63BD8C112E4}" srcId="{C417851E-2568-1A47-BEF5-57494EA8CB1F}" destId="{D0CD5D79-A336-42A4-AFC6-6BBD56308D7C}" srcOrd="5" destOrd="0" parTransId="{6C23CA39-8DE8-44F9-B1A5-638E9AAB8C3F}" sibTransId="{4D53483F-F640-4409-8309-CCCB465F1F65}"/>
    <dgm:cxn modelId="{2CF12973-231E-664C-94BC-51C123DE951A}" srcId="{E6A118FE-5247-084D-AD2D-7C71FFB9A8F8}" destId="{239C3507-48E5-A348-802C-681D8D5A4AFC}" srcOrd="2" destOrd="0" parTransId="{8C9CCE6E-1CE1-6D47-97C7-053267D7FBEE}" sibTransId="{3CD00372-B637-6C4C-92D2-AD29B2012837}"/>
    <dgm:cxn modelId="{51833855-7C26-584F-94E7-9776F3FE588F}" type="presOf" srcId="{C417851E-2568-1A47-BEF5-57494EA8CB1F}" destId="{CCF442A3-691F-2E44-B2BA-1452415039E7}" srcOrd="1" destOrd="0" presId="urn:microsoft.com/office/officeart/2005/8/layout/target3"/>
    <dgm:cxn modelId="{58DFC675-6397-C447-968E-76D0E05F1861}" type="presOf" srcId="{EF7140D3-8376-3645-83E7-88C13039117C}" destId="{E54D89BB-D40B-E74F-A00B-6EB60ADC5CEE}" srcOrd="1" destOrd="0" presId="urn:microsoft.com/office/officeart/2005/8/layout/target3"/>
    <dgm:cxn modelId="{207F3056-851B-4349-A7ED-B806E4E4A5A7}" type="presOf" srcId="{E6A118FE-5247-084D-AD2D-7C71FFB9A8F8}" destId="{350A8106-AD84-2D44-BC37-C94598C21172}" srcOrd="0" destOrd="0" presId="urn:microsoft.com/office/officeart/2005/8/layout/target3"/>
    <dgm:cxn modelId="{8503E679-4346-4368-88AC-4C2ECF07A942}" type="presOf" srcId="{C00E5A5E-F305-4412-BF79-BEB955C17466}" destId="{D01F0B03-49CB-6343-8E8B-1A4DF81562FF}" srcOrd="0" destOrd="2" presId="urn:microsoft.com/office/officeart/2005/8/layout/target3"/>
    <dgm:cxn modelId="{930D2E86-121D-4F16-B909-2599445DD2C9}" srcId="{C417851E-2568-1A47-BEF5-57494EA8CB1F}" destId="{C00E5A5E-F305-4412-BF79-BEB955C17466}" srcOrd="2" destOrd="0" parTransId="{95D0A7D3-ADFF-4242-837E-8A7B540E4251}" sibTransId="{9316EC72-7863-476B-AC7B-694D250FCE73}"/>
    <dgm:cxn modelId="{CF69AC8C-4B06-A344-BED8-E3366FA61906}" type="presOf" srcId="{239C3507-48E5-A348-802C-681D8D5A4AFC}" destId="{9CC02F81-77D9-C249-ACB2-80E34B7F1D16}" srcOrd="0" destOrd="0" presId="urn:microsoft.com/office/officeart/2005/8/layout/target3"/>
    <dgm:cxn modelId="{EFE59494-7A0C-7144-854D-AA2E5C2F9D52}" srcId="{239C3507-48E5-A348-802C-681D8D5A4AFC}" destId="{533D1C77-5BFD-A942-8D2F-82AAB34B7AA2}" srcOrd="1" destOrd="0" parTransId="{787A8C45-360C-1942-B925-FFF95F812950}" sibTransId="{1E6F2994-6812-BF4D-9571-7E4819E513C3}"/>
    <dgm:cxn modelId="{E4E68795-FAFE-4400-9D37-27D599AC383E}" type="presOf" srcId="{28E90FD7-34D9-49D9-A161-FD59D75F13B1}" destId="{A2439CD1-8242-4C47-BBF8-49394C10A5C1}" srcOrd="0" destOrd="0" presId="urn:microsoft.com/office/officeart/2005/8/layout/target3"/>
    <dgm:cxn modelId="{AE9989A8-52E8-EC44-867A-87E59D51D737}" srcId="{EF7140D3-8376-3645-83E7-88C13039117C}" destId="{570CD6FA-975A-EB48-A2C9-F914B2AB1A4D}" srcOrd="0" destOrd="0" parTransId="{33F1877C-3324-994C-A814-DE81E32BC948}" sibTransId="{335C40BC-44F8-4C4A-A155-7F1D962CD770}"/>
    <dgm:cxn modelId="{A56D31CA-168A-4840-B837-5791F6590EAB}" type="presOf" srcId="{A10A50DA-D7A6-2D4F-A715-475F0E3C60EA}" destId="{D01F0B03-49CB-6343-8E8B-1A4DF81562FF}" srcOrd="0" destOrd="1" presId="urn:microsoft.com/office/officeart/2005/8/layout/target3"/>
    <dgm:cxn modelId="{0E907FCB-1EAF-7842-BCA0-4C4601AF91B5}" srcId="{E6A118FE-5247-084D-AD2D-7C71FFB9A8F8}" destId="{EF7140D3-8376-3645-83E7-88C13039117C}" srcOrd="1" destOrd="0" parTransId="{83F44C56-F3C6-3648-938C-2AFB1F070E9A}" sibTransId="{0925A83A-F329-5B40-A4AE-35ADE9C5D5E0}"/>
    <dgm:cxn modelId="{5870B5CD-B167-405E-83B8-54B28093BAB6}" srcId="{C417851E-2568-1A47-BEF5-57494EA8CB1F}" destId="{D89389C7-B13B-4E04-9C57-91B93DE3E394}" srcOrd="3" destOrd="0" parTransId="{072AA946-2EA1-42D9-9788-C815E837DAC5}" sibTransId="{5411CA50-6BD3-479A-8DFB-D9587DD8856B}"/>
    <dgm:cxn modelId="{65EC11E4-1AD3-2849-8690-97874B3C6B16}" srcId="{C417851E-2568-1A47-BEF5-57494EA8CB1F}" destId="{A10A50DA-D7A6-2D4F-A715-475F0E3C60EA}" srcOrd="1" destOrd="0" parTransId="{3B50865F-5365-8449-BDCE-A570BE814608}" sibTransId="{132199E2-B1F5-554C-AF39-351D99FB308D}"/>
    <dgm:cxn modelId="{B8FC08E5-0344-9C4F-89C8-52E0369C94D4}" type="presOf" srcId="{C417851E-2568-1A47-BEF5-57494EA8CB1F}" destId="{4A1E76CA-5B09-1148-9210-BE60AEFF3BF9}" srcOrd="0" destOrd="0" presId="urn:microsoft.com/office/officeart/2005/8/layout/target3"/>
    <dgm:cxn modelId="{C626D0EA-CEE1-4EB0-B4FE-203A327626F4}" srcId="{EF7140D3-8376-3645-83E7-88C13039117C}" destId="{BBBBE074-E5B4-4F99-B5BC-FF9D749D2E5E}" srcOrd="1" destOrd="0" parTransId="{39F47198-1C54-456D-9DBD-D0D1E83F341C}" sibTransId="{093AAABA-29D5-46BA-98D3-5DFBEEF6E679}"/>
    <dgm:cxn modelId="{9D3A21EE-D27B-9C4E-AA88-0AF9BA3A9C27}" type="presOf" srcId="{533D1C77-5BFD-A942-8D2F-82AAB34B7AA2}" destId="{A2439CD1-8242-4C47-BBF8-49394C10A5C1}" srcOrd="0" destOrd="1" presId="urn:microsoft.com/office/officeart/2005/8/layout/target3"/>
    <dgm:cxn modelId="{6879A4F6-FB58-46EF-B5E1-C848A8CFBBBC}" type="presOf" srcId="{D89389C7-B13B-4E04-9C57-91B93DE3E394}" destId="{D01F0B03-49CB-6343-8E8B-1A4DF81562FF}" srcOrd="0" destOrd="3" presId="urn:microsoft.com/office/officeart/2005/8/layout/target3"/>
    <dgm:cxn modelId="{AC98F5FC-B913-494E-9610-F278A6E18D10}" type="presOf" srcId="{D0CD5D79-A336-42A4-AFC6-6BBD56308D7C}" destId="{D01F0B03-49CB-6343-8E8B-1A4DF81562FF}" srcOrd="0" destOrd="5" presId="urn:microsoft.com/office/officeart/2005/8/layout/target3"/>
    <dgm:cxn modelId="{E6DD2F84-5ABB-834C-A1D4-9573E9FBBFD2}" type="presParOf" srcId="{350A8106-AD84-2D44-BC37-C94598C21172}" destId="{4599AD1C-8041-5B4D-BDC8-34BDEB33994E}" srcOrd="0" destOrd="0" presId="urn:microsoft.com/office/officeart/2005/8/layout/target3"/>
    <dgm:cxn modelId="{A1A369AB-F0C2-DF47-AFDB-3F26C7A967A4}" type="presParOf" srcId="{350A8106-AD84-2D44-BC37-C94598C21172}" destId="{FF05CF03-59F1-5046-B190-991771743D52}" srcOrd="1" destOrd="0" presId="urn:microsoft.com/office/officeart/2005/8/layout/target3"/>
    <dgm:cxn modelId="{2AF3CC38-3CF4-414F-8F1A-770198AF746F}" type="presParOf" srcId="{350A8106-AD84-2D44-BC37-C94598C21172}" destId="{4A1E76CA-5B09-1148-9210-BE60AEFF3BF9}" srcOrd="2" destOrd="0" presId="urn:microsoft.com/office/officeart/2005/8/layout/target3"/>
    <dgm:cxn modelId="{9BA68392-9AF1-3C42-ABA6-22EF485C01AB}" type="presParOf" srcId="{350A8106-AD84-2D44-BC37-C94598C21172}" destId="{48B07480-9665-994D-8D15-7B3066A3EF22}" srcOrd="3" destOrd="0" presId="urn:microsoft.com/office/officeart/2005/8/layout/target3"/>
    <dgm:cxn modelId="{8D1ADF87-646D-6243-8C04-D8498694F5FB}" type="presParOf" srcId="{350A8106-AD84-2D44-BC37-C94598C21172}" destId="{461E2806-6010-9D49-85F0-B08738B98F8E}" srcOrd="4" destOrd="0" presId="urn:microsoft.com/office/officeart/2005/8/layout/target3"/>
    <dgm:cxn modelId="{605DD5EE-315A-B046-8B58-8A90EBE2AA9B}" type="presParOf" srcId="{350A8106-AD84-2D44-BC37-C94598C21172}" destId="{845B2516-633A-034F-AF07-B5CAC8F8D59A}" srcOrd="5" destOrd="0" presId="urn:microsoft.com/office/officeart/2005/8/layout/target3"/>
    <dgm:cxn modelId="{5EB26234-932D-244C-9998-1160F16F142F}" type="presParOf" srcId="{350A8106-AD84-2D44-BC37-C94598C21172}" destId="{A0307FA6-4D7E-4E42-AB97-AE786FB67534}" srcOrd="6" destOrd="0" presId="urn:microsoft.com/office/officeart/2005/8/layout/target3"/>
    <dgm:cxn modelId="{CC3B322F-91C0-9B4B-996F-0644FBA149C3}" type="presParOf" srcId="{350A8106-AD84-2D44-BC37-C94598C21172}" destId="{02DB3D1B-4673-BD48-AC7B-BC8A7421DEEC}" srcOrd="7" destOrd="0" presId="urn:microsoft.com/office/officeart/2005/8/layout/target3"/>
    <dgm:cxn modelId="{877A2928-6E95-A146-AA68-434297BAC33D}" type="presParOf" srcId="{350A8106-AD84-2D44-BC37-C94598C21172}" destId="{9CC02F81-77D9-C249-ACB2-80E34B7F1D16}" srcOrd="8" destOrd="0" presId="urn:microsoft.com/office/officeart/2005/8/layout/target3"/>
    <dgm:cxn modelId="{45A743A2-927C-7E4C-9C5C-3B1942AF0B50}" type="presParOf" srcId="{350A8106-AD84-2D44-BC37-C94598C21172}" destId="{CCF442A3-691F-2E44-B2BA-1452415039E7}" srcOrd="9" destOrd="0" presId="urn:microsoft.com/office/officeart/2005/8/layout/target3"/>
    <dgm:cxn modelId="{93903A7E-5E6C-924A-BFB9-5CDC75E7CFAA}" type="presParOf" srcId="{350A8106-AD84-2D44-BC37-C94598C21172}" destId="{D01F0B03-49CB-6343-8E8B-1A4DF81562FF}" srcOrd="10" destOrd="0" presId="urn:microsoft.com/office/officeart/2005/8/layout/target3"/>
    <dgm:cxn modelId="{E5E00640-72BE-6B40-8A2D-D04AEDB87D7D}" type="presParOf" srcId="{350A8106-AD84-2D44-BC37-C94598C21172}" destId="{E54D89BB-D40B-E74F-A00B-6EB60ADC5CEE}" srcOrd="11" destOrd="0" presId="urn:microsoft.com/office/officeart/2005/8/layout/target3"/>
    <dgm:cxn modelId="{3529F840-AEBA-004B-B55B-087AF6A15258}" type="presParOf" srcId="{350A8106-AD84-2D44-BC37-C94598C21172}" destId="{7099CD08-F58B-1142-BB82-7DAFBA9B30DF}" srcOrd="12" destOrd="0" presId="urn:microsoft.com/office/officeart/2005/8/layout/target3"/>
    <dgm:cxn modelId="{22743C6A-5B82-DB41-AC0D-EA730A8082C4}" type="presParOf" srcId="{350A8106-AD84-2D44-BC37-C94598C21172}" destId="{C538BD87-37D5-A443-BD30-9573B1F7D012}" srcOrd="13" destOrd="0" presId="urn:microsoft.com/office/officeart/2005/8/layout/target3"/>
    <dgm:cxn modelId="{DBE6961C-8AE7-8C4F-9B63-73701EAE4382}" type="presParOf" srcId="{350A8106-AD84-2D44-BC37-C94598C21172}" destId="{A2439CD1-8242-4C47-BBF8-49394C10A5C1}" srcOrd="14" destOrd="0" presId="urn:microsoft.com/office/officeart/2005/8/layout/target3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3FE38251-C8F5-4ACF-8D61-7214215DACA6}">
      <dsp:nvSpPr>
        <dsp:cNvPr id="0" name=""/>
        <dsp:cNvSpPr/>
      </dsp:nvSpPr>
      <dsp:spPr>
        <a:xfrm>
          <a:off x="0" y="422729"/>
          <a:ext cx="3326308" cy="2048174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tx2"/>
              </a:solidFill>
              <a:latin typeface="+mj-lt"/>
            </a:rPr>
            <a:t>Substitute RD 5000 through RD 3400 to MDR</a:t>
          </a:r>
        </a:p>
      </dsp:txBody>
      <dsp:txXfrm>
        <a:off x="0" y="422729"/>
        <a:ext cx="3326308" cy="2048174"/>
      </dsp:txXfrm>
    </dsp:sp>
    <dsp:sp modelId="{5DCA63C3-D0FF-48F0-B90A-3B3A06EA96CC}">
      <dsp:nvSpPr>
        <dsp:cNvPr id="0" name=""/>
        <dsp:cNvSpPr/>
      </dsp:nvSpPr>
      <dsp:spPr>
        <a:xfrm>
          <a:off x="3658939" y="448923"/>
          <a:ext cx="3326308" cy="1995785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tx2"/>
              </a:solidFill>
              <a:latin typeface="+mj-lt"/>
            </a:rPr>
            <a:t>Substitute RD 3000 through RD 1250 to HDR</a:t>
          </a:r>
        </a:p>
      </dsp:txBody>
      <dsp:txXfrm>
        <a:off x="3658939" y="448923"/>
        <a:ext cx="3326308" cy="1995785"/>
      </dsp:txXfrm>
    </dsp:sp>
    <dsp:sp modelId="{93FF263B-8D5F-4A6F-9F86-325A58D617ED}">
      <dsp:nvSpPr>
        <dsp:cNvPr id="0" name=""/>
        <dsp:cNvSpPr/>
      </dsp:nvSpPr>
      <dsp:spPr>
        <a:xfrm>
          <a:off x="7317879" y="448923"/>
          <a:ext cx="3326308" cy="1995785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tx2"/>
              </a:solidFill>
              <a:latin typeface="+mj-lt"/>
            </a:rPr>
            <a:t>Will not affect property's use or values </a:t>
          </a:r>
        </a:p>
      </dsp:txBody>
      <dsp:txXfrm>
        <a:off x="7317879" y="448923"/>
        <a:ext cx="3326308" cy="1995785"/>
      </dsp:txXfrm>
    </dsp:sp>
    <dsp:sp modelId="{C7701A96-D6C1-4A6E-B639-C1D9773310D6}">
      <dsp:nvSpPr>
        <dsp:cNvPr id="0" name=""/>
        <dsp:cNvSpPr/>
      </dsp:nvSpPr>
      <dsp:spPr>
        <a:xfrm>
          <a:off x="1829469" y="2803534"/>
          <a:ext cx="3326308" cy="1995785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tx2"/>
              </a:solidFill>
              <a:latin typeface="+mj-lt"/>
            </a:rPr>
            <a:t>Zoning Code Chapter 17.28 governed development regulations</a:t>
          </a:r>
        </a:p>
      </dsp:txBody>
      <dsp:txXfrm>
        <a:off x="1829469" y="2803534"/>
        <a:ext cx="3326308" cy="1995785"/>
      </dsp:txXfrm>
    </dsp:sp>
    <dsp:sp modelId="{BE8C6EC9-82CF-4106-A6BE-6160EBFA726B}">
      <dsp:nvSpPr>
        <dsp:cNvPr id="0" name=""/>
        <dsp:cNvSpPr/>
      </dsp:nvSpPr>
      <dsp:spPr>
        <a:xfrm>
          <a:off x="5488409" y="2803534"/>
          <a:ext cx="3326308" cy="1995785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06680" tIns="106680" rIns="106680" bIns="106680" numCol="1" spcCol="1270" anchor="ctr" anchorCtr="0">
          <a:noAutofit/>
        </a:bodyPr>
        <a:lstStyle/>
        <a:p>
          <a:pPr marL="0" lvl="0" indent="0" algn="ctr" defTabSz="12446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800" kern="1200" dirty="0">
              <a:solidFill>
                <a:schemeClr val="tx2"/>
              </a:solidFill>
              <a:latin typeface="+mj-lt"/>
            </a:rPr>
            <a:t>Rezoning to align with existing General Plan is administrative </a:t>
          </a:r>
        </a:p>
      </dsp:txBody>
      <dsp:txXfrm>
        <a:off x="5488409" y="2803534"/>
        <a:ext cx="3326308" cy="1995785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4599AD1C-8041-5B4D-BDC8-34BDEB33994E}">
      <dsp:nvSpPr>
        <dsp:cNvPr id="0" name=""/>
        <dsp:cNvSpPr/>
      </dsp:nvSpPr>
      <dsp:spPr>
        <a:xfrm>
          <a:off x="0" y="7776"/>
          <a:ext cx="4975225" cy="4975225"/>
        </a:xfrm>
        <a:prstGeom prst="pie">
          <a:avLst>
            <a:gd name="adj1" fmla="val 5400000"/>
            <a:gd name="adj2" fmla="val 162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4A1E76CA-5B09-1148-9210-BE60AEFF3BF9}">
      <dsp:nvSpPr>
        <dsp:cNvPr id="0" name=""/>
        <dsp:cNvSpPr/>
      </dsp:nvSpPr>
      <dsp:spPr>
        <a:xfrm>
          <a:off x="2477987" y="0"/>
          <a:ext cx="8156575" cy="4975225"/>
        </a:xfrm>
        <a:prstGeom prst="rect">
          <a:avLst/>
        </a:prstGeom>
        <a:solidFill>
          <a:schemeClr val="accent5">
            <a:alpha val="90000"/>
          </a:schemeClr>
        </a:solidFill>
        <a:ln w="1905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914400" rtl="0" eaLnBrk="1" latinLnBrk="0" hangingPunct="1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Research &amp; Preparation work</a:t>
          </a:r>
        </a:p>
      </dsp:txBody>
      <dsp:txXfrm>
        <a:off x="2477987" y="0"/>
        <a:ext cx="4078287" cy="1492570"/>
      </dsp:txXfrm>
    </dsp:sp>
    <dsp:sp modelId="{461E2806-6010-9D49-85F0-B08738B98F8E}">
      <dsp:nvSpPr>
        <dsp:cNvPr id="0" name=""/>
        <dsp:cNvSpPr/>
      </dsp:nvSpPr>
      <dsp:spPr>
        <a:xfrm>
          <a:off x="870665" y="1500347"/>
          <a:ext cx="3233893" cy="3233893"/>
        </a:xfrm>
        <a:prstGeom prst="pie">
          <a:avLst>
            <a:gd name="adj1" fmla="val 5400000"/>
            <a:gd name="adj2" fmla="val 162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845B2516-633A-034F-AF07-B5CAC8F8D59A}">
      <dsp:nvSpPr>
        <dsp:cNvPr id="0" name=""/>
        <dsp:cNvSpPr/>
      </dsp:nvSpPr>
      <dsp:spPr>
        <a:xfrm>
          <a:off x="2477987" y="1500347"/>
          <a:ext cx="8156575" cy="3233893"/>
        </a:xfrm>
        <a:prstGeom prst="rect">
          <a:avLst/>
        </a:prstGeom>
        <a:solidFill>
          <a:schemeClr val="accent5">
            <a:alpha val="90000"/>
          </a:schemeClr>
        </a:solidFill>
        <a:ln w="1905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solidFill>
                <a:schemeClr val="tx2"/>
              </a:solidFill>
            </a:rPr>
            <a:t>Phase 1 </a:t>
          </a:r>
          <a:endParaRPr lang="en-US" sz="2000" kern="1200" dirty="0">
            <a:solidFill>
              <a:schemeClr val="tx2"/>
            </a:solidFill>
          </a:endParaRPr>
        </a:p>
      </dsp:txBody>
      <dsp:txXfrm>
        <a:off x="2477987" y="1500347"/>
        <a:ext cx="4078287" cy="1492565"/>
      </dsp:txXfrm>
    </dsp:sp>
    <dsp:sp modelId="{02DB3D1B-4673-BD48-AC7B-BC8A7421DEEC}">
      <dsp:nvSpPr>
        <dsp:cNvPr id="0" name=""/>
        <dsp:cNvSpPr/>
      </dsp:nvSpPr>
      <dsp:spPr>
        <a:xfrm>
          <a:off x="1741329" y="2992912"/>
          <a:ext cx="1492566" cy="1492566"/>
        </a:xfrm>
        <a:prstGeom prst="pie">
          <a:avLst>
            <a:gd name="adj1" fmla="val 5400000"/>
            <a:gd name="adj2" fmla="val 16200000"/>
          </a:avLst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905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9CC02F81-77D9-C249-ACB2-80E34B7F1D16}">
      <dsp:nvSpPr>
        <dsp:cNvPr id="0" name=""/>
        <dsp:cNvSpPr/>
      </dsp:nvSpPr>
      <dsp:spPr>
        <a:xfrm>
          <a:off x="2487612" y="2992912"/>
          <a:ext cx="8156575" cy="1492566"/>
        </a:xfrm>
        <a:prstGeom prst="rect">
          <a:avLst/>
        </a:prstGeom>
        <a:solidFill>
          <a:schemeClr val="accent5">
            <a:alpha val="90000"/>
          </a:schemeClr>
        </a:solidFill>
        <a:ln w="19050" cap="flat" cmpd="sng" algn="ctr">
          <a:solidFill>
            <a:schemeClr val="tx2"/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76200" tIns="76200" rIns="76200" bIns="762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solidFill>
                <a:schemeClr val="tx2"/>
              </a:solidFill>
            </a:rPr>
            <a:t>Phase 2</a:t>
          </a:r>
          <a:endParaRPr lang="en-US" sz="2000" kern="1200" dirty="0">
            <a:solidFill>
              <a:schemeClr val="tx2"/>
            </a:solidFill>
          </a:endParaRPr>
        </a:p>
      </dsp:txBody>
      <dsp:txXfrm>
        <a:off x="2487612" y="2992912"/>
        <a:ext cx="4078287" cy="1492566"/>
      </dsp:txXfrm>
    </dsp:sp>
    <dsp:sp modelId="{D01F0B03-49CB-6343-8E8B-1A4DF81562FF}">
      <dsp:nvSpPr>
        <dsp:cNvPr id="0" name=""/>
        <dsp:cNvSpPr/>
      </dsp:nvSpPr>
      <dsp:spPr>
        <a:xfrm>
          <a:off x="6565900" y="-7776"/>
          <a:ext cx="4078287" cy="1523675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47650" tIns="247650" rIns="247650" bIns="247650" numCol="1" spcCol="1270" anchor="ctr" anchorCtr="0">
          <a:noAutofit/>
        </a:bodyPr>
        <a:lstStyle/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endParaRPr lang="en-US" sz="1200" kern="1200" dirty="0">
            <a:solidFill>
              <a:schemeClr val="tx2"/>
            </a:solidFill>
            <a:latin typeface="+mn-lt"/>
            <a:ea typeface="+mn-ea"/>
            <a:cs typeface="+mn-cs"/>
          </a:endParaRP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Create Zoning &amp; General Plan maps for all RD zones; master list of property owners for mailings 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Develop community engagement types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Draft public notice for City Attorney review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Research on existing use/density/units for affected parcels to match up General Plan &amp; Zoning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  <a:latin typeface="+mn-lt"/>
              <a:ea typeface="+mn-ea"/>
              <a:cs typeface="+mn-cs"/>
            </a:rPr>
            <a:t>Split the project to 2 phases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endParaRPr lang="en-US" sz="1200" kern="1200" dirty="0">
            <a:solidFill>
              <a:schemeClr val="tx2"/>
            </a:solidFill>
            <a:latin typeface="Arial"/>
            <a:ea typeface="+mn-ea"/>
            <a:cs typeface="+mn-cs"/>
          </a:endParaRPr>
        </a:p>
      </dsp:txBody>
      <dsp:txXfrm>
        <a:off x="6565900" y="-7776"/>
        <a:ext cx="4078287" cy="1523675"/>
      </dsp:txXfrm>
    </dsp:sp>
    <dsp:sp modelId="{7099CD08-F58B-1142-BB82-7DAFBA9B30DF}">
      <dsp:nvSpPr>
        <dsp:cNvPr id="0" name=""/>
        <dsp:cNvSpPr/>
      </dsp:nvSpPr>
      <dsp:spPr>
        <a:xfrm>
          <a:off x="6565900" y="1500347"/>
          <a:ext cx="4078287" cy="1492565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47650" tIns="247650" rIns="247650" bIns="247650" numCol="1" spcCol="1270" anchor="ctr" anchorCtr="0">
          <a:noAutofit/>
        </a:bodyPr>
        <a:lstStyle/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</a:rPr>
            <a:t>Change RD1500 and RD1250 to HDR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</a:rPr>
            <a:t>Amend RD regulation to add MDR and HDR districts </a:t>
          </a:r>
        </a:p>
      </dsp:txBody>
      <dsp:txXfrm>
        <a:off x="6565900" y="1500347"/>
        <a:ext cx="4078287" cy="1492565"/>
      </dsp:txXfrm>
    </dsp:sp>
    <dsp:sp modelId="{A2439CD1-8242-4C47-BBF8-49394C10A5C1}">
      <dsp:nvSpPr>
        <dsp:cNvPr id="0" name=""/>
        <dsp:cNvSpPr/>
      </dsp:nvSpPr>
      <dsp:spPr>
        <a:xfrm>
          <a:off x="6565900" y="2992912"/>
          <a:ext cx="4078287" cy="1492566"/>
        </a:xfrm>
        <a:prstGeom prst="rect">
          <a:avLst/>
        </a:prstGeom>
        <a:noFill/>
        <a:ln w="12700" cap="flat" cmpd="sng" algn="ctr">
          <a:noFill/>
          <a:prstDash val="solid"/>
          <a:miter lim="800000"/>
        </a:ln>
        <a:effectLst/>
        <a:sp3d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47650" tIns="247650" rIns="247650" bIns="247650" numCol="1" spcCol="1270" anchor="ctr" anchorCtr="0">
          <a:noAutofit/>
        </a:bodyPr>
        <a:lstStyle/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</a:rPr>
            <a:t>Change Zoning RD3000 through RD2000 to HDR</a:t>
          </a:r>
        </a:p>
        <a:p>
          <a:pPr marL="114300" lvl="1" indent="-114300" algn="l" defTabSz="533400">
            <a:lnSpc>
              <a:spcPct val="90000"/>
            </a:lnSpc>
            <a:spcBef>
              <a:spcPct val="0"/>
            </a:spcBef>
            <a:spcAft>
              <a:spcPct val="15000"/>
            </a:spcAft>
            <a:buChar char="•"/>
          </a:pPr>
          <a:r>
            <a:rPr lang="en-US" sz="1200" kern="1200" dirty="0">
              <a:solidFill>
                <a:schemeClr val="tx2"/>
              </a:solidFill>
            </a:rPr>
            <a:t>Change RD 5000 through RD3400 to MDR</a:t>
          </a:r>
        </a:p>
      </dsp:txBody>
      <dsp:txXfrm>
        <a:off x="6565900" y="2992912"/>
        <a:ext cx="4078287" cy="1492566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default">
  <dgm:title val=""/>
  <dgm:desc val=""/>
  <dgm:catLst>
    <dgm:cat type="list" pri="4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diagram">
    <dgm:varLst>
      <dgm:dir/>
      <dgm:resizeHandles val="exact"/>
    </dgm:varLst>
    <dgm:choose name="Name0">
      <dgm:if name="Name1" func="var" arg="dir" op="equ" val="norm">
        <dgm:alg type="snake">
          <dgm:param type="grDir" val="tL"/>
          <dgm:param type="flowDir" val="row"/>
          <dgm:param type="contDir" val="sameDir"/>
          <dgm:param type="off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</dgm:alg>
      </dgm:else>
    </dgm:choose>
    <dgm:shape xmlns:r="http://schemas.openxmlformats.org/officeDocument/2006/relationships" r:blip="">
      <dgm:adjLst/>
    </dgm:shape>
    <dgm:presOf/>
    <dgm:constrLst>
      <dgm:constr type="w" for="ch" forName="node" refType="w"/>
      <dgm:constr type="h" for="ch" forName="node" refType="w" refFor="ch" refForName="node" fact="0.6"/>
      <dgm:constr type="w" for="ch" forName="sibTrans" refType="w" refFor="ch" refForName="node" fact="0.1"/>
      <dgm:constr type="sp" refType="w" refFor="ch" refForName="sibTrans"/>
      <dgm:constr type="primFontSz" for="ch" forName="node" op="equ" val="65"/>
    </dgm:constrLst>
    <dgm:ruleLst/>
    <dgm:forEach name="Name3" axis="ch" ptType="node">
      <dgm:layoutNode name="node">
        <dgm:varLst>
          <dgm:bulletEnabled val="1"/>
        </dgm:varLst>
        <dgm:alg type="tx"/>
        <dgm:shape xmlns:r="http://schemas.openxmlformats.org/officeDocument/2006/relationships" type="rect" r:blip="">
          <dgm:adjLst/>
        </dgm:shape>
        <dgm:presOf axis="desOrSelf" ptType="node"/>
        <dgm:constrLst>
          <dgm:constr type="lMarg" refType="primFontSz" fact="0.3"/>
          <dgm:constr type="rMarg" refType="primFontSz" fact="0.3"/>
          <dgm:constr type="tMarg" refType="primFontSz" fact="0.3"/>
          <dgm:constr type="bMarg" refType="primFontSz" fact="0.3"/>
        </dgm:constrLst>
        <dgm:ruleLst>
          <dgm:rule type="primFontSz" val="5" fact="NaN" max="NaN"/>
        </dgm:ruleLst>
      </dgm:layoutNode>
      <dgm:forEach name="Name4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</dgm:forEach>
    </dgm:forEach>
  </dgm:layoutNode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05/8/layout/target3">
  <dgm:title val=""/>
  <dgm:desc val=""/>
  <dgm:catLst>
    <dgm:cat type="relationship" pri="11000"/>
    <dgm:cat type="list" pri="22000"/>
    <dgm:cat type="convert" pri="4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2">
          <dgm:prSet phldr="1"/>
        </dgm:pt>
        <dgm:pt modelId="21">
          <dgm:prSet phldr="1"/>
        </dgm:pt>
        <dgm:pt modelId="22">
          <dgm:prSet phldr="1"/>
        </dgm:pt>
        <dgm:pt modelId="3">
          <dgm:prSet phldr="1"/>
        </dgm:pt>
        <dgm:pt modelId="31">
          <dgm:prSet phldr="1"/>
        </dgm:pt>
        <dgm:pt modelId="32">
          <dgm:prSet phldr="1"/>
        </dgm:pt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41" srcId="1" destId="11" srcOrd="0" destOrd="0"/>
        <dgm:cxn modelId="42" srcId="1" destId="12" srcOrd="1" destOrd="0"/>
        <dgm:cxn modelId="51" srcId="2" destId="21" srcOrd="0" destOrd="0"/>
        <dgm:cxn modelId="52" srcId="2" destId="22" srcOrd="1" destOrd="0"/>
        <dgm:cxn modelId="61" srcId="3" destId="31" srcOrd="0" destOrd="0"/>
        <dgm:cxn modelId="62" srcId="3" destId="32" srcOrd="1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2"/>
        <dgm:pt modelId="21"/>
        <dgm:pt modelId="22"/>
        <dgm:pt modelId="3"/>
        <dgm:pt modelId="31"/>
        <dgm:pt modelId="32"/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41" srcId="1" destId="11" srcOrd="0" destOrd="0"/>
        <dgm:cxn modelId="42" srcId="1" destId="12" srcOrd="1" destOrd="0"/>
        <dgm:cxn modelId="51" srcId="2" destId="21" srcOrd="0" destOrd="0"/>
        <dgm:cxn modelId="52" srcId="2" destId="22" srcOrd="1" destOrd="0"/>
        <dgm:cxn modelId="61" srcId="3" destId="31" srcOrd="0" destOrd="0"/>
        <dgm:cxn modelId="62" srcId="3" destId="32" srcOrd="1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2"/>
        <dgm:pt modelId="21"/>
        <dgm:pt modelId="22"/>
        <dgm:pt modelId="3"/>
        <dgm:pt modelId="31"/>
        <dgm:pt modelId="32"/>
      </dgm:ptLst>
      <dgm:cxnLst>
        <dgm:cxn modelId="4" srcId="0" destId="1" srcOrd="0" destOrd="0"/>
        <dgm:cxn modelId="5" srcId="0" destId="2" srcOrd="1" destOrd="0"/>
        <dgm:cxn modelId="6" srcId="0" destId="3" srcOrd="2" destOrd="0"/>
        <dgm:cxn modelId="41" srcId="1" destId="11" srcOrd="0" destOrd="0"/>
        <dgm:cxn modelId="42" srcId="1" destId="12" srcOrd="1" destOrd="0"/>
        <dgm:cxn modelId="51" srcId="2" destId="21" srcOrd="0" destOrd="0"/>
        <dgm:cxn modelId="52" srcId="2" destId="22" srcOrd="1" destOrd="0"/>
        <dgm:cxn modelId="61" srcId="3" destId="31" srcOrd="0" destOrd="0"/>
        <dgm:cxn modelId="62" srcId="3" destId="32" srcOrd="1" destOrd="0"/>
      </dgm:cxnLst>
      <dgm:bg/>
      <dgm:whole/>
    </dgm:dataModel>
  </dgm:clrData>
  <dgm:layoutNode name="Name0">
    <dgm:varLst>
      <dgm:chMax val="7"/>
      <dgm:dir/>
      <dgm:animLvl val="lvl"/>
      <dgm:resizeHandles val="exact"/>
    </dgm:varLst>
    <dgm:alg type="composite"/>
    <dgm:shape xmlns:r="http://schemas.openxmlformats.org/officeDocument/2006/relationships" r:blip="">
      <dgm:adjLst/>
    </dgm:shape>
    <dgm:presOf/>
    <dgm:choose name="Name1">
      <dgm:if name="Name2" func="var" arg="dir" op="equ" val="norm">
        <dgm:choose name="Name3">
          <dgm:if name="Name4" axis="ch" ptType="node" func="cnt" op="equ" val="1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b" refFor="ch" refForName="rect1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b" refFor="ch" refForName="rect1"/>
              <dgm:constr type="primFontSz" for="ch" op="equ" val="65"/>
              <dgm:constr type="secFontSz" for="ch" op="equ" val="65"/>
            </dgm:constrLst>
          </dgm:if>
          <dgm:if name="Name5" axis="ch" ptType="node" func="cnt" op="equ" val="2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5"/>
              <dgm:constr type="hOff" for="ch" forName="circle2" refType="h" refFor="ch" refForName="vertSpace2" fact="-0.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b" refFor="ch" refForName="rect2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b" refFor="ch" refForName="rect2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primFontSz" for="ch" op="equ" val="65"/>
              <dgm:constr type="secFontSz" for="ch" op="equ" val="65"/>
            </dgm:constrLst>
          </dgm:if>
          <dgm:if name="Name6" axis="ch" ptType="node" func="cnt" op="equ" val="3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66667"/>
              <dgm:constr type="hOff" for="ch" forName="circle2" refType="h" refFor="ch" refForName="vertSpace2" fact="-0.33333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33333"/>
              <dgm:constr type="hOff" for="ch" forName="circle3" refType="h" refFor="ch" refForName="vertSpace2" fact="-0.66667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b" refFor="ch" refForName="rect3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b" refFor="ch" refForName="rect3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primFontSz" for="ch" op="equ" val="65"/>
              <dgm:constr type="secFontSz" for="ch" op="equ" val="65"/>
            </dgm:constrLst>
          </dgm:if>
          <dgm:if name="Name7" axis="ch" ptType="node" func="cnt" op="equ" val="4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75"/>
              <dgm:constr type="hOff" for="ch" forName="circle2" refType="h" refFor="ch" refForName="vertSpace2" fact="-0.2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5"/>
              <dgm:constr type="hOff" for="ch" forName="circle3" refType="h" refFor="ch" refForName="vertSpace2" fact="-0.5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25"/>
              <dgm:constr type="hOff" for="ch" forName="circle4" refType="h" refFor="ch" refForName="vertSpace2" fact="-0.7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b" refFor="ch" refForName="rect4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b" refFor="ch" refForName="rect4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primFontSz" for="ch" op="equ" val="65"/>
              <dgm:constr type="secFontSz" for="ch" op="equ" val="65"/>
            </dgm:constrLst>
          </dgm:if>
          <dgm:if name="Name8" axis="ch" ptType="node" func="cnt" op="equ" val="5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8"/>
              <dgm:constr type="hOff" for="ch" forName="circle2" refType="h" refFor="ch" refForName="vertSpace2" fact="-0.2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6"/>
              <dgm:constr type="hOff" for="ch" forName="circle3" refType="h" refFor="ch" refForName="vertSpace2" fact="-0.4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4"/>
              <dgm:constr type="hOff" for="ch" forName="circle4" refType="h" refFor="ch" refForName="vertSpace2" fact="-0.6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l" refFor="ch" refForName="space"/>
              <dgm:constr type="h" for="ch" forName="circle5" refType="h" refFor="ch" refForName="circle1" fact="0.2"/>
              <dgm:constr type="hOff" for="ch" forName="circle5" refType="h" refFor="ch" refForName="vertSpace2" fact="-0.8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l" for="ch" forName="rect5" refType="r" refFor="ch" refForName="space"/>
              <dgm:constr type="r" for="ch" forName="rect5" refType="w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rect5ParTx" refType="r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b" refFor="ch" refForName="rect5"/>
              <dgm:constr type="l" for="ch" forName="rect5ChTx" refType="r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l" for="ch" forName="rect5ParTxNoCh" refType="r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b" refFor="ch" refForName="rect5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primFontSz" for="ch" op="equ" val="65"/>
              <dgm:constr type="secFontSz" for="ch" op="equ" val="65"/>
            </dgm:constrLst>
          </dgm:if>
          <dgm:if name="Name9" axis="ch" ptType="node" func="cnt" op="equ" val="6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83333"/>
              <dgm:constr type="hOff" for="ch" forName="circle2" refType="h" refFor="ch" refForName="vertSpace2" fact="-0.16667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66667"/>
              <dgm:constr type="hOff" for="ch" forName="circle3" refType="h" refFor="ch" refForName="vertSpace2" fact="-0.33333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5"/>
              <dgm:constr type="hOff" for="ch" forName="circle4" refType="h" refFor="ch" refForName="vertSpace2" fact="-0.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l" refFor="ch" refForName="space"/>
              <dgm:constr type="h" for="ch" forName="circle5" refType="h" refFor="ch" refForName="circle1" fact="0.33333"/>
              <dgm:constr type="hOff" for="ch" forName="circle5" refType="h" refFor="ch" refForName="vertSpace2" fact="-0.66667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l" for="ch" forName="rect5" refType="r" refFor="ch" refForName="space"/>
              <dgm:constr type="r" for="ch" forName="rect5" refType="w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l" refFor="ch" refForName="space"/>
              <dgm:constr type="h" for="ch" forName="circle6" refType="h" refFor="ch" refForName="circle1" fact="0.16667"/>
              <dgm:constr type="hOff" for="ch" forName="circle6" refType="h" refFor="ch" refForName="vertSpace2" fact="-0.83333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l" for="ch" forName="rect6" refType="r" refFor="ch" refForName="space"/>
              <dgm:constr type="r" for="ch" forName="rect6" refType="w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l" for="ch" forName="rect6ParTx" refType="r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b" refFor="ch" refForName="rect6"/>
              <dgm:constr type="l" for="ch" forName="rect6ChTx" refType="r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l" for="ch" forName="rect6ParTxNoCh" refType="r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b" refFor="ch" refForName="rect6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l" for="ch" forName="rect5ParTx" refType="r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l" for="ch" forName="rect5ChTx" refType="r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l" for="ch" forName="rect5ParTxNoCh" refType="r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primFontSz" for="ch" op="equ" val="65"/>
              <dgm:constr type="secFontSz" for="ch" op="equ" val="65"/>
            </dgm:constrLst>
          </dgm:if>
          <dgm:if name="Name10" axis="ch" ptType="node" func="cnt" op="gte" val="7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l" for="ch" forName="circle1"/>
              <dgm:constr type="ctrY" for="ch" forName="circle1" refType="h" fact="0.5"/>
              <dgm:constr type="l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l" for="ch" forName="rect1" refType="r" refFor="ch" refForName="space"/>
              <dgm:constr type="r" for="ch" forName="rect1" refType="w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l" refFor="ch" refForName="space"/>
              <dgm:constr type="h" for="ch" forName="circle2" refType="h" refFor="ch" refForName="circle1" fact="0.85714"/>
              <dgm:constr type="hOff" for="ch" forName="circle2" refType="h" refFor="ch" refForName="vertSpace2" fact="-0.14286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l" for="ch" forName="rect2" refType="r" refFor="ch" refForName="space"/>
              <dgm:constr type="r" for="ch" forName="rect2" refType="w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l" refFor="ch" refForName="space"/>
              <dgm:constr type="h" for="ch" forName="circle3" refType="h" refFor="ch" refForName="circle1" fact="0.71429"/>
              <dgm:constr type="hOff" for="ch" forName="circle3" refType="h" refFor="ch" refForName="vertSpace2" fact="-0.28571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l" for="ch" forName="rect3" refType="r" refFor="ch" refForName="space"/>
              <dgm:constr type="r" for="ch" forName="rect3" refType="w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l" refFor="ch" refForName="space"/>
              <dgm:constr type="h" for="ch" forName="circle4" refType="h" refFor="ch" refForName="circle1" fact="0.57143"/>
              <dgm:constr type="hOff" for="ch" forName="circle4" refType="h" refFor="ch" refForName="vertSpace2" fact="-0.42857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l" for="ch" forName="rect4" refType="r" refFor="ch" refForName="space"/>
              <dgm:constr type="r" for="ch" forName="rect4" refType="w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l" refFor="ch" refForName="space"/>
              <dgm:constr type="h" for="ch" forName="circle5" refType="h" refFor="ch" refForName="circle1" fact="0.42857"/>
              <dgm:constr type="hOff" for="ch" forName="circle5" refType="h" refFor="ch" refForName="vertSpace2" fact="-0.57143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l" for="ch" forName="rect5" refType="r" refFor="ch" refForName="space"/>
              <dgm:constr type="r" for="ch" forName="rect5" refType="w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l" refFor="ch" refForName="space"/>
              <dgm:constr type="h" for="ch" forName="circle6" refType="h" refFor="ch" refForName="circle1" fact="0.28571"/>
              <dgm:constr type="hOff" for="ch" forName="circle6" refType="h" refFor="ch" refForName="vertSpace2" fact="-0.71429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l" for="ch" forName="rect6" refType="r" refFor="ch" refForName="space"/>
              <dgm:constr type="r" for="ch" forName="rect6" refType="w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l" for="ch" forName="vertSpace7"/>
              <dgm:constr type="w" for="ch" forName="vertSpace7" refType="w"/>
              <dgm:constr type="h" for="ch" forName="vertSpace7" refType="h" refFor="ch" refForName="vertSpace6"/>
              <dgm:constr type="b" for="ch" forName="vertSpace7" refType="t" refFor="ch" refForName="vertSpace6"/>
              <dgm:constr type="ctrX" for="ch" forName="circle7" refType="l" refFor="ch" refForName="space"/>
              <dgm:constr type="h" for="ch" forName="circle7" refType="h" refFor="ch" refForName="circle1" fact="0.14286"/>
              <dgm:constr type="hOff" for="ch" forName="circle7" refType="h" refFor="ch" refForName="vertSpace2" fact="-0.85714"/>
              <dgm:constr type="w" for="ch" forName="circle7" refType="h" refFor="ch" refForName="circle7" op="equ"/>
              <dgm:constr type="wOff" for="ch" forName="circle7" refType="hOff" refFor="ch" refForName="circle7" op="equ"/>
              <dgm:constr type="b" for="ch" forName="circle7" refType="t" refFor="ch" refForName="vertSpace7"/>
              <dgm:constr type="l" for="ch" forName="rect7" refType="r" refFor="ch" refForName="space"/>
              <dgm:constr type="r" for="ch" forName="rect7" refType="w"/>
              <dgm:constr type="h" for="ch" forName="rect7" refType="h" refFor="ch" refForName="circle7"/>
              <dgm:constr type="hOff" for="ch" forName="rect7" refType="hOff" refFor="ch" refForName="circle7"/>
              <dgm:constr type="b" for="ch" forName="rect7" refType="b" refFor="ch" refForName="circle7"/>
              <dgm:constr type="l" for="ch" forName="rect7ParTx" refType="r" refFor="ch" refForName="space"/>
              <dgm:constr type="w" for="ch" forName="rect7ParTx" refType="w" refFor="ch" refForName="rect7" fact="0.5"/>
              <dgm:constr type="t" for="ch" forName="rect7ParTx" refType="t" refFor="ch" refForName="rect7"/>
              <dgm:constr type="b" for="ch" forName="rect7ParTx" refType="b" refFor="ch" refForName="rect7"/>
              <dgm:constr type="l" for="ch" forName="rect7ChTx" refType="r" refFor="ch" refForName="rect7ParTx"/>
              <dgm:constr type="w" for="ch" forName="rect7ChTx" refType="w" refFor="ch" refForName="rect7ParTx"/>
              <dgm:constr type="t" for="ch" forName="rect7ChTx" refType="t" refFor="ch" refForName="rect7ParTx"/>
              <dgm:constr type="b" for="ch" forName="rect7ChTx" refType="b" refFor="ch" refForName="rect7ParTx"/>
              <dgm:constr type="l" for="ch" forName="rect7ParTxNoCh" refType="r" refFor="ch" refForName="space"/>
              <dgm:constr type="w" for="ch" forName="rect7ParTxNoCh" refType="w" refFor="ch" refForName="rect7"/>
              <dgm:constr type="t" for="ch" forName="rect7ParTxNoCh" refType="t" refFor="ch" refForName="rect7"/>
              <dgm:constr type="b" for="ch" forName="rect7ParTxNoCh" refType="b" refFor="ch" refForName="rect7"/>
              <dgm:constr type="l" for="ch" forName="rect1ParTx" refType="r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l" for="ch" forName="rect1ChTx" refType="r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l" for="ch" forName="rect1ParTxNoCh" refType="r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l" for="ch" forName="rect2ParTx" refType="r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l" for="ch" forName="rect2ChTx" refType="r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l" for="ch" forName="rect2ParTxNoCh" refType="r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l" for="ch" forName="rect3ParTx" refType="r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l" for="ch" forName="rect3ChTx" refType="r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l" for="ch" forName="rect3ParTxNoCh" refType="r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l" for="ch" forName="rect4ParTx" refType="r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l" for="ch" forName="rect4ChTx" refType="r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l" for="ch" forName="rect4ParTxNoCh" refType="r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l" for="ch" forName="rect5ParTx" refType="r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l" for="ch" forName="rect5ChTx" refType="r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l" for="ch" forName="rect5ParTxNoCh" refType="r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l" for="ch" forName="rect6ParTx" refType="r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t" refFor="ch" refForName="rect7"/>
              <dgm:constr type="l" for="ch" forName="rect6ChTx" refType="r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l" for="ch" forName="rect6ParTxNoCh" refType="r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t" refFor="ch" refForName="rect7"/>
              <dgm:constr type="primFontSz" for="ch" op="equ" val="65"/>
              <dgm:constr type="secFontSz" for="ch" op="equ" val="65"/>
            </dgm:constrLst>
          </dgm:if>
          <dgm:else name="Name11">
            <dgm:constrLst/>
          </dgm:else>
        </dgm:choose>
      </dgm:if>
      <dgm:else name="Name12">
        <dgm:choose name="Name13">
          <dgm:if name="Name14" axis="ch" ptType="node" func="cnt" op="equ" val="1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b" refFor="ch" refForName="rect1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b" refFor="ch" refForName="rect1"/>
              <dgm:constr type="primFontSz" for="ch" op="equ" val="65"/>
              <dgm:constr type="secFontSz" for="ch" op="equ" val="65"/>
            </dgm:constrLst>
          </dgm:if>
          <dgm:if name="Name15" axis="ch" ptType="node" func="cnt" op="equ" val="2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5"/>
              <dgm:constr type="hOff" for="ch" forName="circle2" refType="h" refFor="ch" refForName="vertSpace2" fact="-0.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b" refFor="ch" refForName="rect2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b" refFor="ch" refForName="rect2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primFontSz" for="ch" op="equ" val="65"/>
              <dgm:constr type="secFontSz" for="ch" op="equ" val="65"/>
            </dgm:constrLst>
          </dgm:if>
          <dgm:if name="Name16" axis="ch" ptType="node" func="cnt" op="equ" val="3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66667"/>
              <dgm:constr type="hOff" for="ch" forName="circle2" refType="h" refFor="ch" refForName="vertSpace2" fact="-0.33333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33333"/>
              <dgm:constr type="hOff" for="ch" forName="circle3" refType="h" refFor="ch" refForName="vertSpace2" fact="-0.66667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b" refFor="ch" refForName="rect3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b" refFor="ch" refForName="rect3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primFontSz" for="ch" op="equ" val="65"/>
              <dgm:constr type="secFontSz" for="ch" op="equ" val="65"/>
            </dgm:constrLst>
          </dgm:if>
          <dgm:if name="Name17" axis="ch" ptType="node" func="cnt" op="equ" val="4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75"/>
              <dgm:constr type="hOff" for="ch" forName="circle2" refType="h" refFor="ch" refForName="vertSpace2" fact="-0.25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5"/>
              <dgm:constr type="hOff" for="ch" forName="circle3" refType="h" refFor="ch" refForName="vertSpace2" fact="-0.5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25"/>
              <dgm:constr type="hOff" for="ch" forName="circle4" refType="h" refFor="ch" refForName="vertSpace2" fact="-0.7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b" refFor="ch" refForName="rect4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b" refFor="ch" refForName="rect4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primFontSz" for="ch" op="equ" val="65"/>
              <dgm:constr type="secFontSz" for="ch" op="equ" val="65"/>
            </dgm:constrLst>
          </dgm:if>
          <dgm:if name="Name18" axis="ch" ptType="node" func="cnt" op="equ" val="5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8"/>
              <dgm:constr type="hOff" for="ch" forName="circle2" refType="h" refFor="ch" refForName="vertSpace2" fact="-0.2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6"/>
              <dgm:constr type="hOff" for="ch" forName="circle3" refType="h" refFor="ch" refForName="vertSpace2" fact="-0.4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4"/>
              <dgm:constr type="hOff" for="ch" forName="circle4" refType="h" refFor="ch" refForName="vertSpace2" fact="-0.6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r" refFor="ch" refForName="space"/>
              <dgm:constr type="h" for="ch" forName="circle5" refType="h" refFor="ch" refForName="circle1" fact="0.2"/>
              <dgm:constr type="hOff" for="ch" forName="circle5" refType="h" refFor="ch" refForName="vertSpace2" fact="-0.8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r" for="ch" forName="rect5" refType="l" refFor="ch" refForName="space"/>
              <dgm:constr type="l" for="ch" forName="rect5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r" for="ch" forName="rect5ParTx" refType="l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b" refFor="ch" refForName="rect5"/>
              <dgm:constr type="r" for="ch" forName="rect5ChTx" refType="l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r" for="ch" forName="rect5ParTxNoCh" refType="l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b" refFor="ch" refForName="rect5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primFontSz" for="ch" op="equ" val="65"/>
              <dgm:constr type="secFontSz" for="ch" op="equ" val="65"/>
            </dgm:constrLst>
          </dgm:if>
          <dgm:if name="Name19" axis="ch" ptType="node" func="cnt" op="equ" val="6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83333"/>
              <dgm:constr type="hOff" for="ch" forName="circle2" refType="h" refFor="ch" refForName="vertSpace2" fact="-0.16667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66667"/>
              <dgm:constr type="hOff" for="ch" forName="circle3" refType="h" refFor="ch" refForName="vertSpace2" fact="-0.33333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5"/>
              <dgm:constr type="hOff" for="ch" forName="circle4" refType="h" refFor="ch" refForName="vertSpace2" fact="-0.5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r" refFor="ch" refForName="space"/>
              <dgm:constr type="h" for="ch" forName="circle5" refType="h" refFor="ch" refForName="circle1" fact="0.33333"/>
              <dgm:constr type="hOff" for="ch" forName="circle5" refType="h" refFor="ch" refForName="vertSpace2" fact="-0.66667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r" for="ch" forName="rect5" refType="l" refFor="ch" refForName="space"/>
              <dgm:constr type="l" for="ch" forName="rect5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r" refFor="ch" refForName="space"/>
              <dgm:constr type="h" for="ch" forName="circle6" refType="h" refFor="ch" refForName="circle1" fact="0.16667"/>
              <dgm:constr type="hOff" for="ch" forName="circle6" refType="h" refFor="ch" refForName="vertSpace2" fact="-0.83333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r" for="ch" forName="rect6" refType="l" refFor="ch" refForName="space"/>
              <dgm:constr type="l" for="ch" forName="rect6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r" for="ch" forName="rect6ParTx" refType="l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b" refFor="ch" refForName="rect6"/>
              <dgm:constr type="r" for="ch" forName="rect6ChTx" refType="l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r" for="ch" forName="rect6ParTxNoCh" refType="l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b" refFor="ch" refForName="rect6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r" for="ch" forName="rect5ParTx" refType="l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r" for="ch" forName="rect5ChTx" refType="l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r" for="ch" forName="rect5ParTxNoCh" refType="l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primFontSz" for="ch" op="equ" val="65"/>
              <dgm:constr type="secFontSz" for="ch" op="equ" val="65"/>
            </dgm:constrLst>
          </dgm:if>
          <dgm:if name="Name20" axis="ch" ptType="node" func="cnt" op="gte" val="7">
            <dgm:constrLst>
              <dgm:constr type="userA" refType="w" fact="0.3"/>
              <dgm:constr type="w" for="ch" forName="circle1" refType="userA" fact="2"/>
              <dgm:constr type="h" for="ch" forName="circle1" refType="w" refFor="ch" refForName="circle1" op="equ"/>
              <dgm:constr type="r" for="ch" forName="circle1" refType="w"/>
              <dgm:constr type="ctrY" for="ch" forName="circle1" refType="h" fact="0.5"/>
              <dgm:constr type="r" for="ch" forName="space" refType="ctrX" refFor="ch" refForName="circle1"/>
              <dgm:constr type="w" for="ch" forName="space"/>
              <dgm:constr type="h" for="ch" forName="space" refType="h" refFor="ch" refForName="circle1"/>
              <dgm:constr type="b" for="ch" forName="space" refType="b" refFor="ch" refForName="circle1"/>
              <dgm:constr type="r" for="ch" forName="rect1" refType="l" refFor="ch" refForName="space"/>
              <dgm:constr type="l" for="ch" forName="rect1"/>
              <dgm:constr type="h" for="ch" forName="rect1" refType="h" refFor="ch" refForName="circle1"/>
              <dgm:constr type="b" for="ch" forName="rect1" refType="b" refFor="ch" refForName="circle1"/>
              <dgm:constr type="l" for="ch" forName="vertSpace2"/>
              <dgm:constr type="w" for="ch" forName="vertSpace2" refType="w"/>
              <dgm:constr type="h" for="ch" forName="vertSpace2" refType="h" refFor="ch" refForName="circle1" fact="0.05"/>
              <dgm:constr type="b" for="ch" forName="vertSpace2" refType="b" refFor="ch" refForName="circle1"/>
              <dgm:constr type="ctrX" for="ch" forName="circle2" refType="r" refFor="ch" refForName="space"/>
              <dgm:constr type="h" for="ch" forName="circle2" refType="h" refFor="ch" refForName="circle1" fact="0.85714"/>
              <dgm:constr type="hOff" for="ch" forName="circle2" refType="h" refFor="ch" refForName="vertSpace2" fact="-0.14286"/>
              <dgm:constr type="w" for="ch" forName="circle2" refType="h" refFor="ch" refForName="circle2" op="equ"/>
              <dgm:constr type="wOff" for="ch" forName="circle2" refType="hOff" refFor="ch" refForName="circle2" op="equ"/>
              <dgm:constr type="b" for="ch" forName="circle2" refType="t" refFor="ch" refForName="vertSpace2"/>
              <dgm:constr type="r" for="ch" forName="rect2" refType="l" refFor="ch" refForName="space"/>
              <dgm:constr type="l" for="ch" forName="rect2"/>
              <dgm:constr type="h" for="ch" forName="rect2" refType="h" refFor="ch" refForName="circle2"/>
              <dgm:constr type="hOff" for="ch" forName="rect2" refType="hOff" refFor="ch" refForName="circle2"/>
              <dgm:constr type="b" for="ch" forName="rect2" refType="b" refFor="ch" refForName="circle2"/>
              <dgm:constr type="l" for="ch" forName="vertSpace3"/>
              <dgm:constr type="w" for="ch" forName="vertSpace3" refType="w"/>
              <dgm:constr type="h" for="ch" forName="vertSpace3" refType="h" refFor="ch" refForName="vertSpace2"/>
              <dgm:constr type="b" for="ch" forName="vertSpace3" refType="t" refFor="ch" refForName="vertSpace2"/>
              <dgm:constr type="ctrX" for="ch" forName="circle3" refType="r" refFor="ch" refForName="space"/>
              <dgm:constr type="h" for="ch" forName="circle3" refType="h" refFor="ch" refForName="circle1" fact="0.71429"/>
              <dgm:constr type="hOff" for="ch" forName="circle3" refType="h" refFor="ch" refForName="vertSpace2" fact="-0.28571"/>
              <dgm:constr type="w" for="ch" forName="circle3" refType="h" refFor="ch" refForName="circle3" op="equ"/>
              <dgm:constr type="wOff" for="ch" forName="circle3" refType="hOff" refFor="ch" refForName="circle3" op="equ"/>
              <dgm:constr type="b" for="ch" forName="circle3" refType="t" refFor="ch" refForName="vertSpace3"/>
              <dgm:constr type="r" for="ch" forName="rect3" refType="l" refFor="ch" refForName="space"/>
              <dgm:constr type="l" for="ch" forName="rect3"/>
              <dgm:constr type="h" for="ch" forName="rect3" refType="h" refFor="ch" refForName="circle3"/>
              <dgm:constr type="hOff" for="ch" forName="rect3" refType="hOff" refFor="ch" refForName="circle3"/>
              <dgm:constr type="b" for="ch" forName="rect3" refType="b" refFor="ch" refForName="circle3"/>
              <dgm:constr type="l" for="ch" forName="vertSpace4"/>
              <dgm:constr type="w" for="ch" forName="vertSpace4" refType="w"/>
              <dgm:constr type="h" for="ch" forName="vertSpace4" refType="h" refFor="ch" refForName="vertSpace3"/>
              <dgm:constr type="b" for="ch" forName="vertSpace4" refType="t" refFor="ch" refForName="vertSpace3"/>
              <dgm:constr type="ctrX" for="ch" forName="circle4" refType="r" refFor="ch" refForName="space"/>
              <dgm:constr type="h" for="ch" forName="circle4" refType="h" refFor="ch" refForName="circle1" fact="0.57143"/>
              <dgm:constr type="hOff" for="ch" forName="circle4" refType="h" refFor="ch" refForName="vertSpace2" fact="-0.42857"/>
              <dgm:constr type="w" for="ch" forName="circle4" refType="h" refFor="ch" refForName="circle4" op="equ"/>
              <dgm:constr type="wOff" for="ch" forName="circle4" refType="hOff" refFor="ch" refForName="circle4" op="equ"/>
              <dgm:constr type="b" for="ch" forName="circle4" refType="t" refFor="ch" refForName="vertSpace4"/>
              <dgm:constr type="r" for="ch" forName="rect4" refType="l" refFor="ch" refForName="space"/>
              <dgm:constr type="l" for="ch" forName="rect4"/>
              <dgm:constr type="h" for="ch" forName="rect4" refType="h" refFor="ch" refForName="circle4"/>
              <dgm:constr type="hOff" for="ch" forName="rect4" refType="hOff" refFor="ch" refForName="circle4"/>
              <dgm:constr type="b" for="ch" forName="rect4" refType="b" refFor="ch" refForName="circle4"/>
              <dgm:constr type="l" for="ch" forName="vertSpace5"/>
              <dgm:constr type="w" for="ch" forName="vertSpace5" refType="w"/>
              <dgm:constr type="h" for="ch" forName="vertSpace5" refType="h" refFor="ch" refForName="vertSpace4"/>
              <dgm:constr type="b" for="ch" forName="vertSpace5" refType="t" refFor="ch" refForName="vertSpace4"/>
              <dgm:constr type="ctrX" for="ch" forName="circle5" refType="r" refFor="ch" refForName="space"/>
              <dgm:constr type="h" for="ch" forName="circle5" refType="h" refFor="ch" refForName="circle1" fact="0.42857"/>
              <dgm:constr type="hOff" for="ch" forName="circle5" refType="h" refFor="ch" refForName="vertSpace2" fact="-0.57143"/>
              <dgm:constr type="w" for="ch" forName="circle5" refType="h" refFor="ch" refForName="circle5" op="equ"/>
              <dgm:constr type="wOff" for="ch" forName="circle5" refType="hOff" refFor="ch" refForName="circle5" op="equ"/>
              <dgm:constr type="b" for="ch" forName="circle5" refType="t" refFor="ch" refForName="vertSpace5"/>
              <dgm:constr type="r" for="ch" forName="rect5" refType="l" refFor="ch" refForName="space"/>
              <dgm:constr type="l" for="ch" forName="rect5"/>
              <dgm:constr type="h" for="ch" forName="rect5" refType="h" refFor="ch" refForName="circle5"/>
              <dgm:constr type="hOff" for="ch" forName="rect5" refType="hOff" refFor="ch" refForName="circle5"/>
              <dgm:constr type="b" for="ch" forName="rect5" refType="b" refFor="ch" refForName="circle5"/>
              <dgm:constr type="l" for="ch" forName="vertSpace6"/>
              <dgm:constr type="w" for="ch" forName="vertSpace6" refType="w"/>
              <dgm:constr type="h" for="ch" forName="vertSpace6" refType="h" refFor="ch" refForName="vertSpace5"/>
              <dgm:constr type="b" for="ch" forName="vertSpace6" refType="t" refFor="ch" refForName="vertSpace5"/>
              <dgm:constr type="ctrX" for="ch" forName="circle6" refType="r" refFor="ch" refForName="space"/>
              <dgm:constr type="h" for="ch" forName="circle6" refType="h" refFor="ch" refForName="circle1" fact="0.28571"/>
              <dgm:constr type="hOff" for="ch" forName="circle6" refType="h" refFor="ch" refForName="vertSpace2" fact="-0.71429"/>
              <dgm:constr type="w" for="ch" forName="circle6" refType="h" refFor="ch" refForName="circle6" op="equ"/>
              <dgm:constr type="wOff" for="ch" forName="circle6" refType="hOff" refFor="ch" refForName="circle6" op="equ"/>
              <dgm:constr type="b" for="ch" forName="circle6" refType="t" refFor="ch" refForName="vertSpace6"/>
              <dgm:constr type="r" for="ch" forName="rect6" refType="l" refFor="ch" refForName="space"/>
              <dgm:constr type="l" for="ch" forName="rect6"/>
              <dgm:constr type="h" for="ch" forName="rect6" refType="h" refFor="ch" refForName="circle6"/>
              <dgm:constr type="hOff" for="ch" forName="rect6" refType="hOff" refFor="ch" refForName="circle6"/>
              <dgm:constr type="b" for="ch" forName="rect6" refType="b" refFor="ch" refForName="circle6"/>
              <dgm:constr type="l" for="ch" forName="vertSpace7"/>
              <dgm:constr type="w" for="ch" forName="vertSpace7" refType="w"/>
              <dgm:constr type="h" for="ch" forName="vertSpace7" refType="h" refFor="ch" refForName="vertSpace6"/>
              <dgm:constr type="b" for="ch" forName="vertSpace7" refType="t" refFor="ch" refForName="vertSpace6"/>
              <dgm:constr type="ctrX" for="ch" forName="circle7" refType="r" refFor="ch" refForName="space"/>
              <dgm:constr type="h" for="ch" forName="circle7" refType="h" refFor="ch" refForName="circle1" fact="0.14286"/>
              <dgm:constr type="hOff" for="ch" forName="circle7" refType="h" refFor="ch" refForName="vertSpace2" fact="-0.85714"/>
              <dgm:constr type="w" for="ch" forName="circle7" refType="h" refFor="ch" refForName="circle7" op="equ"/>
              <dgm:constr type="wOff" for="ch" forName="circle7" refType="hOff" refFor="ch" refForName="circle7" op="equ"/>
              <dgm:constr type="b" for="ch" forName="circle7" refType="t" refFor="ch" refForName="vertSpace7"/>
              <dgm:constr type="r" for="ch" forName="rect7" refType="l" refFor="ch" refForName="space"/>
              <dgm:constr type="l" for="ch" forName="rect7"/>
              <dgm:constr type="h" for="ch" forName="rect7" refType="h" refFor="ch" refForName="circle7"/>
              <dgm:constr type="hOff" for="ch" forName="rect7" refType="hOff" refFor="ch" refForName="circle7"/>
              <dgm:constr type="b" for="ch" forName="rect7" refType="b" refFor="ch" refForName="circle7"/>
              <dgm:constr type="r" for="ch" forName="rect7ParTx" refType="l" refFor="ch" refForName="space"/>
              <dgm:constr type="w" for="ch" forName="rect7ParTx" refType="w" refFor="ch" refForName="rect7" fact="0.5"/>
              <dgm:constr type="t" for="ch" forName="rect7ParTx" refType="t" refFor="ch" refForName="rect7"/>
              <dgm:constr type="b" for="ch" forName="rect7ParTx" refType="b" refFor="ch" refForName="rect7"/>
              <dgm:constr type="r" for="ch" forName="rect7ChTx" refType="l" refFor="ch" refForName="rect7ParTx"/>
              <dgm:constr type="w" for="ch" forName="rect7ChTx" refType="w" refFor="ch" refForName="rect7ParTx"/>
              <dgm:constr type="t" for="ch" forName="rect7ChTx" refType="t" refFor="ch" refForName="rect7ParTx"/>
              <dgm:constr type="b" for="ch" forName="rect7ChTx" refType="b" refFor="ch" refForName="rect7ParTx"/>
              <dgm:constr type="r" for="ch" forName="rect7ParTxNoCh" refType="l" refFor="ch" refForName="space"/>
              <dgm:constr type="w" for="ch" forName="rect7ParTxNoCh" refType="w" refFor="ch" refForName="rect7"/>
              <dgm:constr type="t" for="ch" forName="rect7ParTxNoCh" refType="t" refFor="ch" refForName="rect7"/>
              <dgm:constr type="b" for="ch" forName="rect7ParTxNoCh" refType="b" refFor="ch" refForName="rect7"/>
              <dgm:constr type="r" for="ch" forName="rect1ParTx" refType="l" refFor="ch" refForName="space"/>
              <dgm:constr type="w" for="ch" forName="rect1ParTx" refType="w" refFor="ch" refForName="rect1" fact="0.5"/>
              <dgm:constr type="t" for="ch" forName="rect1ParTx" refType="t" refFor="ch" refForName="rect1"/>
              <dgm:constr type="b" for="ch" forName="rect1ParTx" refType="t" refFor="ch" refForName="rect2"/>
              <dgm:constr type="r" for="ch" forName="rect1ChTx" refType="l" refFor="ch" refForName="rect1ParTx"/>
              <dgm:constr type="w" for="ch" forName="rect1ChTx" refType="w" refFor="ch" refForName="rect1ParTx"/>
              <dgm:constr type="t" for="ch" forName="rect1ChTx" refType="t" refFor="ch" refForName="rect1ParTx"/>
              <dgm:constr type="b" for="ch" forName="rect1ChTx" refType="b" refFor="ch" refForName="rect1ParTx"/>
              <dgm:constr type="r" for="ch" forName="rect1ParTxNoCh" refType="l" refFor="ch" refForName="space"/>
              <dgm:constr type="w" for="ch" forName="rect1ParTxNoCh" refType="w" refFor="ch" refForName="rect1"/>
              <dgm:constr type="t" for="ch" forName="rect1ParTxNoCh" refType="t" refFor="ch" refForName="rect1"/>
              <dgm:constr type="b" for="ch" forName="rect1ParTxNoCh" refType="t" refFor="ch" refForName="rect2"/>
              <dgm:constr type="r" for="ch" forName="rect2ParTx" refType="l" refFor="ch" refForName="space"/>
              <dgm:constr type="w" for="ch" forName="rect2ParTx" refType="w" refFor="ch" refForName="rect2" fact="0.5"/>
              <dgm:constr type="t" for="ch" forName="rect2ParTx" refType="t" refFor="ch" refForName="rect2"/>
              <dgm:constr type="b" for="ch" forName="rect2ParTx" refType="t" refFor="ch" refForName="rect3"/>
              <dgm:constr type="r" for="ch" forName="rect2ChTx" refType="l" refFor="ch" refForName="rect2ParTx"/>
              <dgm:constr type="w" for="ch" forName="rect2ChTx" refType="w" refFor="ch" refForName="rect2ParTx"/>
              <dgm:constr type="t" for="ch" forName="rect2ChTx" refType="t" refFor="ch" refForName="rect2ParTx"/>
              <dgm:constr type="b" for="ch" forName="rect2ChTx" refType="b" refFor="ch" refForName="rect2ParTx"/>
              <dgm:constr type="r" for="ch" forName="rect2ParTxNoCh" refType="l" refFor="ch" refForName="space"/>
              <dgm:constr type="w" for="ch" forName="rect2ParTxNoCh" refType="w" refFor="ch" refForName="rect2"/>
              <dgm:constr type="t" for="ch" forName="rect2ParTxNoCh" refType="t" refFor="ch" refForName="rect2"/>
              <dgm:constr type="b" for="ch" forName="rect2ParTxNoCh" refType="t" refFor="ch" refForName="rect3"/>
              <dgm:constr type="r" for="ch" forName="rect3ParTx" refType="l" refFor="ch" refForName="space"/>
              <dgm:constr type="w" for="ch" forName="rect3ParTx" refType="w" refFor="ch" refForName="rect3" fact="0.5"/>
              <dgm:constr type="t" for="ch" forName="rect3ParTx" refType="t" refFor="ch" refForName="rect3"/>
              <dgm:constr type="b" for="ch" forName="rect3ParTx" refType="t" refFor="ch" refForName="rect4"/>
              <dgm:constr type="r" for="ch" forName="rect3ChTx" refType="l" refFor="ch" refForName="rect3ParTx"/>
              <dgm:constr type="w" for="ch" forName="rect3ChTx" refType="w" refFor="ch" refForName="rect3ParTx"/>
              <dgm:constr type="t" for="ch" forName="rect3ChTx" refType="t" refFor="ch" refForName="rect3ParTx"/>
              <dgm:constr type="b" for="ch" forName="rect3ChTx" refType="b" refFor="ch" refForName="rect3ParTx"/>
              <dgm:constr type="r" for="ch" forName="rect3ParTxNoCh" refType="l" refFor="ch" refForName="space"/>
              <dgm:constr type="w" for="ch" forName="rect3ParTxNoCh" refType="w" refFor="ch" refForName="rect3"/>
              <dgm:constr type="t" for="ch" forName="rect3ParTxNoCh" refType="t" refFor="ch" refForName="rect3"/>
              <dgm:constr type="b" for="ch" forName="rect3ParTxNoCh" refType="t" refFor="ch" refForName="rect4"/>
              <dgm:constr type="r" for="ch" forName="rect4ParTx" refType="l" refFor="ch" refForName="space"/>
              <dgm:constr type="w" for="ch" forName="rect4ParTx" refType="w" refFor="ch" refForName="rect4" fact="0.5"/>
              <dgm:constr type="t" for="ch" forName="rect4ParTx" refType="t" refFor="ch" refForName="rect4"/>
              <dgm:constr type="b" for="ch" forName="rect4ParTx" refType="t" refFor="ch" refForName="rect5"/>
              <dgm:constr type="r" for="ch" forName="rect4ChTx" refType="l" refFor="ch" refForName="rect4ParTx"/>
              <dgm:constr type="w" for="ch" forName="rect4ChTx" refType="w" refFor="ch" refForName="rect4ParTx"/>
              <dgm:constr type="t" for="ch" forName="rect4ChTx" refType="t" refFor="ch" refForName="rect4ParTx"/>
              <dgm:constr type="b" for="ch" forName="rect4ChTx" refType="b" refFor="ch" refForName="rect4ParTx"/>
              <dgm:constr type="r" for="ch" forName="rect4ParTxNoCh" refType="l" refFor="ch" refForName="space"/>
              <dgm:constr type="w" for="ch" forName="rect4ParTxNoCh" refType="w" refFor="ch" refForName="rect4"/>
              <dgm:constr type="t" for="ch" forName="rect4ParTxNoCh" refType="t" refFor="ch" refForName="rect4"/>
              <dgm:constr type="b" for="ch" forName="rect4ParTxNoCh" refType="t" refFor="ch" refForName="rect5"/>
              <dgm:constr type="r" for="ch" forName="rect5ParTx" refType="l" refFor="ch" refForName="space"/>
              <dgm:constr type="w" for="ch" forName="rect5ParTx" refType="w" refFor="ch" refForName="rect5" fact="0.5"/>
              <dgm:constr type="t" for="ch" forName="rect5ParTx" refType="t" refFor="ch" refForName="rect5"/>
              <dgm:constr type="b" for="ch" forName="rect5ParTx" refType="t" refFor="ch" refForName="rect6"/>
              <dgm:constr type="r" for="ch" forName="rect5ChTx" refType="l" refFor="ch" refForName="rect5ParTx"/>
              <dgm:constr type="w" for="ch" forName="rect5ChTx" refType="w" refFor="ch" refForName="rect5ParTx"/>
              <dgm:constr type="t" for="ch" forName="rect5ChTx" refType="t" refFor="ch" refForName="rect5ParTx"/>
              <dgm:constr type="b" for="ch" forName="rect5ChTx" refType="b" refFor="ch" refForName="rect5ParTx"/>
              <dgm:constr type="r" for="ch" forName="rect5ParTxNoCh" refType="l" refFor="ch" refForName="space"/>
              <dgm:constr type="w" for="ch" forName="rect5ParTxNoCh" refType="w" refFor="ch" refForName="rect5"/>
              <dgm:constr type="t" for="ch" forName="rect5ParTxNoCh" refType="t" refFor="ch" refForName="rect5"/>
              <dgm:constr type="b" for="ch" forName="rect5ParTxNoCh" refType="t" refFor="ch" refForName="rect6"/>
              <dgm:constr type="r" for="ch" forName="rect6ParTx" refType="l" refFor="ch" refForName="space"/>
              <dgm:constr type="w" for="ch" forName="rect6ParTx" refType="w" refFor="ch" refForName="rect6" fact="0.5"/>
              <dgm:constr type="t" for="ch" forName="rect6ParTx" refType="t" refFor="ch" refForName="rect6"/>
              <dgm:constr type="b" for="ch" forName="rect6ParTx" refType="t" refFor="ch" refForName="rect7"/>
              <dgm:constr type="r" for="ch" forName="rect6ChTx" refType="l" refFor="ch" refForName="rect6ParTx"/>
              <dgm:constr type="w" for="ch" forName="rect6ChTx" refType="w" refFor="ch" refForName="rect6ParTx"/>
              <dgm:constr type="t" for="ch" forName="rect6ChTx" refType="t" refFor="ch" refForName="rect6ParTx"/>
              <dgm:constr type="b" for="ch" forName="rect6ChTx" refType="b" refFor="ch" refForName="rect6ParTx"/>
              <dgm:constr type="r" for="ch" forName="rect6ParTxNoCh" refType="l" refFor="ch" refForName="space"/>
              <dgm:constr type="w" for="ch" forName="rect6ParTxNoCh" refType="w" refFor="ch" refForName="rect6"/>
              <dgm:constr type="t" for="ch" forName="rect6ParTxNoCh" refType="t" refFor="ch" refForName="rect6"/>
              <dgm:constr type="b" for="ch" forName="rect6ParTxNoCh" refType="t" refFor="ch" refForName="rect7"/>
              <dgm:constr type="primFontSz" for="ch" op="equ" val="65"/>
              <dgm:constr type="secFontSz" for="ch" op="equ" val="65"/>
            </dgm:constrLst>
          </dgm:if>
          <dgm:else name="Name21">
            <dgm:constrLst/>
          </dgm:else>
        </dgm:choose>
      </dgm:else>
    </dgm:choose>
    <dgm:ruleLst/>
    <dgm:forEach name="Name22" axis="ch" ptType="node" cnt="1">
      <dgm:layoutNode name="circle1" styleLbl="node1">
        <dgm:alg type="sp"/>
        <dgm:choose name="Name23">
          <dgm:if name="Name24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25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space">
        <dgm:alg type="sp"/>
        <dgm:shape xmlns:r="http://schemas.openxmlformats.org/officeDocument/2006/relationships" r:blip="">
          <dgm:adjLst/>
        </dgm:shape>
        <dgm:presOf/>
        <dgm:constrLst/>
        <dgm:ruleLst/>
      </dgm:layoutNode>
      <dgm:layoutNode name="rect1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26" axis="ch" ptType="node" st="2" cnt="1">
      <dgm:layoutNode name="vertSpace2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2" styleLbl="node1">
        <dgm:alg type="sp"/>
        <dgm:choose name="Name27">
          <dgm:if name="Name28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29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2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30" axis="ch" ptType="node" st="3" cnt="1">
      <dgm:layoutNode name="vertSpace3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3" styleLbl="node1">
        <dgm:alg type="sp"/>
        <dgm:choose name="Name31">
          <dgm:if name="Name32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33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3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34" axis="ch" ptType="node" st="4" cnt="1">
      <dgm:layoutNode name="vertSpace4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4" styleLbl="node1">
        <dgm:alg type="sp"/>
        <dgm:choose name="Name35">
          <dgm:if name="Name36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37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4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38" axis="ch" ptType="node" st="5" cnt="1">
      <dgm:layoutNode name="vertSpace5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5" styleLbl="node1">
        <dgm:alg type="sp"/>
        <dgm:choose name="Name39">
          <dgm:if name="Name40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41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5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42" axis="ch" ptType="node" st="6" cnt="1">
      <dgm:layoutNode name="vertSpace6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6" styleLbl="node1">
        <dgm:alg type="sp"/>
        <dgm:choose name="Name43">
          <dgm:if name="Name44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45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6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46" axis="ch" ptType="node" st="7" cnt="1">
      <dgm:layoutNode name="vertSpace7">
        <dgm:alg type="sp"/>
        <dgm:shape xmlns:r="http://schemas.openxmlformats.org/officeDocument/2006/relationships" type="rect" r:blip="" hideGeom="1">
          <dgm:adjLst/>
        </dgm:shape>
        <dgm:presOf/>
        <dgm:constrLst/>
        <dgm:ruleLst/>
      </dgm:layoutNode>
      <dgm:layoutNode name="circle7" styleLbl="node1">
        <dgm:alg type="sp"/>
        <dgm:choose name="Name47">
          <dgm:if name="Name48" func="var" arg="dir" op="equ" val="norm">
            <dgm:shape xmlns:r="http://schemas.openxmlformats.org/officeDocument/2006/relationships" type="pie" r:blip="">
              <dgm:adjLst>
                <dgm:adj idx="1" val="90"/>
                <dgm:adj idx="2" val="270"/>
              </dgm:adjLst>
            </dgm:shape>
          </dgm:if>
          <dgm:else name="Name49">
            <dgm:shape xmlns:r="http://schemas.openxmlformats.org/officeDocument/2006/relationships" type="pie" r:blip="">
              <dgm:adjLst>
                <dgm:adj idx="1" val="270"/>
                <dgm:adj idx="2" val="90"/>
              </dgm:adjLst>
            </dgm:shape>
          </dgm:else>
        </dgm:choose>
        <dgm:presOf/>
        <dgm:constrLst/>
        <dgm:ruleLst/>
      </dgm:layoutNode>
      <dgm:layoutNode name="rect7" styleLbl="alignAcc1">
        <dgm:alg type="sp"/>
        <dgm:shape xmlns:r="http://schemas.openxmlformats.org/officeDocument/2006/relationships" type="rect" r:blip="">
          <dgm:adjLst/>
        </dgm:shape>
        <dgm:presOf axis="self"/>
        <dgm:constrLst/>
        <dgm:ruleLst/>
      </dgm:layoutNode>
    </dgm:forEach>
    <dgm:forEach name="Name50" axis="ch" ptType="node" cnt="1">
      <dgm:choose name="Name51">
        <dgm:if name="Name52" axis="root des" ptType="all node" func="maxDepth" op="gte" val="2">
          <dgm:layoutNode name="rect1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1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53">
          <dgm:layoutNode name="rect1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54" axis="ch" ptType="node" st="2" cnt="1">
      <dgm:choose name="Name55">
        <dgm:if name="Name56" axis="root des" ptType="all node" func="maxDepth" op="gte" val="2">
          <dgm:layoutNode name="rect2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2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57">
          <dgm:layoutNode name="rect2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58" axis="ch" ptType="node" st="3" cnt="1">
      <dgm:choose name="Name59">
        <dgm:if name="Name60" axis="root des" ptType="all node" func="maxDepth" op="gte" val="2">
          <dgm:layoutNode name="rect3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3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61">
          <dgm:layoutNode name="rect3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62" axis="ch" ptType="node" st="4" cnt="1">
      <dgm:choose name="Name63">
        <dgm:if name="Name64" axis="root des" ptType="all node" func="maxDepth" op="gte" val="2">
          <dgm:layoutNode name="rect4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4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65">
          <dgm:layoutNode name="rect4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66" axis="ch" ptType="node" st="5" cnt="1">
      <dgm:choose name="Name67">
        <dgm:if name="Name68" axis="root des" ptType="all node" func="maxDepth" op="gte" val="2">
          <dgm:layoutNode name="rect5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5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69">
          <dgm:layoutNode name="rect5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70" axis="ch" ptType="node" st="6" cnt="1">
      <dgm:choose name="Name71">
        <dgm:if name="Name72" axis="root des" ptType="all node" func="maxDepth" op="gte" val="2">
          <dgm:layoutNode name="rect6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6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73">
          <dgm:layoutNode name="rect6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  <dgm:forEach name="Name74" axis="ch" ptType="node" st="7" cnt="1">
      <dgm:choose name="Name75">
        <dgm:if name="Name76" axis="root des" ptType="all node" func="maxDepth" op="gte" val="2">
          <dgm:layoutNode name="rect7ParTx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  <dgm:layoutNode name="rect7ChTx" styleLbl="alignAcc1">
            <dgm:varLst>
              <dgm:bulletEnabled val="1"/>
            </dgm:varLst>
            <dgm:alg type="tx">
              <dgm:param type="stBulletLvl" val="1"/>
              <dgm:param type="txAnchorVertCh" val="mid"/>
            </dgm:alg>
            <dgm:shape xmlns:r="http://schemas.openxmlformats.org/officeDocument/2006/relationships" type="rect" r:blip="" hideGeom="1">
              <dgm:adjLst/>
            </dgm:shape>
            <dgm:presOf axis="des" ptType="node"/>
            <dgm:constrLst>
              <dgm:constr type="lMarg" refType="secFontSz" fact="0.3"/>
              <dgm:constr type="rMarg" refType="secFontSz" fact="0.3"/>
              <dgm:constr type="tMarg" refType="secFontSz" fact="0.3"/>
              <dgm:constr type="bMarg" refType="secFontSz" fact="0.3"/>
            </dgm:constrLst>
            <dgm:ruleLst>
              <dgm:rule type="secFontSz" val="5" fact="NaN" max="NaN"/>
            </dgm:ruleLst>
          </dgm:layoutNode>
        </dgm:if>
        <dgm:else name="Name77">
          <dgm:layoutNode name="rect7ParTxNoCh" styleLbl="alignAcc1">
            <dgm:varLst>
              <dgm:chMax val="1"/>
              <dgm:bulletEnabled val="1"/>
            </dgm:varLst>
            <dgm:alg type="tx"/>
            <dgm:shape xmlns:r="http://schemas.openxmlformats.org/officeDocument/2006/relationships" type="rect" r:blip="" hideGeom="1">
              <dgm:adjLst/>
            </dgm:shape>
            <dgm:presOf axis="self"/>
            <dgm:constrLst>
              <dgm:constr type="lMarg" refType="primFontSz" fact="0.3"/>
              <dgm:constr type="rMarg" refType="primFontSz" fact="0.3"/>
              <dgm:constr type="tMarg" refType="primFontSz" fact="0.3"/>
              <dgm:constr type="bMarg" refType="primFontSz" fact="0.3"/>
            </dgm:constrLst>
            <dgm:ruleLst>
              <dgm:rule type="primFontSz" val="5" fact="NaN" max="NaN"/>
            </dgm:ruleLst>
          </dgm:layoutNod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>
            <a:extLst>
              <a:ext uri="{FF2B5EF4-FFF2-40B4-BE49-F238E27FC236}">
                <a16:creationId xmlns:a16="http://schemas.microsoft.com/office/drawing/2014/main" id="{27D0CCEB-DFF8-417B-A87A-90F3D7905929}"/>
              </a:ext>
            </a:extLst>
          </p:cNvPr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69FFE758-9C44-40AF-9D52-A7EF39200DA4}"/>
              </a:ext>
            </a:extLst>
          </p:cNvPr>
          <p:cNvSpPr>
            <a:spLocks noGrp="1"/>
          </p:cNvSpPr>
          <p:nvPr>
            <p:ph type="dt" sz="quarter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BE6ADB54-F1AF-44F8-8ED0-867524639FE1}" type="datetimeFigureOut">
              <a:rPr lang="en-US" smtClean="0"/>
              <a:t>2/25/2025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4224329-C497-4EFE-8EB2-F22CD57F395C}"/>
              </a:ext>
            </a:extLst>
          </p:cNvPr>
          <p:cNvSpPr>
            <a:spLocks noGrp="1"/>
          </p:cNvSpPr>
          <p:nvPr>
            <p:ph type="ftr" sz="quarter" idx="2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74C25EC-D008-42CF-845E-C895CC9B3296}"/>
              </a:ext>
            </a:extLst>
          </p:cNvPr>
          <p:cNvSpPr>
            <a:spLocks noGrp="1"/>
          </p:cNvSpPr>
          <p:nvPr>
            <p:ph type="sldNum" sz="quarter" idx="3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AA32E2A0-273F-4DCF-AF0B-3CFADE889CA8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44720103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938" y="0"/>
            <a:ext cx="3037840" cy="466434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/>
            </a:lvl1pPr>
          </a:lstStyle>
          <a:p>
            <a:fld id="{357E5575-CAFE-4A42-A774-E4652BA723C1}" type="datetimeFigureOut">
              <a:rPr lang="en-US" smtClean="0"/>
              <a:t>2/25/2025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717550" y="1162050"/>
            <a:ext cx="5575300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040" y="4473892"/>
            <a:ext cx="5608320" cy="3660458"/>
          </a:xfrm>
          <a:prstGeom prst="rect">
            <a:avLst/>
          </a:prstGeom>
        </p:spPr>
        <p:txBody>
          <a:bodyPr vert="horz" lIns="93177" tIns="46589" rIns="93177" bIns="46589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938" y="8829967"/>
            <a:ext cx="3037840" cy="466433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/>
            </a:lvl1pPr>
          </a:lstStyle>
          <a:p>
            <a:fld id="{899DC9BE-8102-4ADA-9C69-422E2361041F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094967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899DC9BE-8102-4ADA-9C69-422E2361041F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1736792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DACD46E6-90C9-5A94-5A35-1C98F051F60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91022" y="416577"/>
            <a:ext cx="10643616" cy="717279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3600" cap="all" baseline="0"/>
            </a:lvl1pPr>
          </a:lstStyle>
          <a:p>
            <a:pPr algn="ctr"/>
            <a:r>
              <a:rPr lang="en-US" dirty="0">
                <a:solidFill>
                  <a:srgbClr val="4D5BE2"/>
                </a:solidFill>
              </a:rPr>
              <a:t>ADD TITLE HERE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C47D4AE5-C0C9-3ADD-96CD-4F646C40ECDE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869315" y="1181873"/>
            <a:ext cx="2787650" cy="1154112"/>
          </a:xfrm>
          <a:solidFill>
            <a:schemeClr val="accent1"/>
          </a:solidFill>
        </p:spPr>
        <p:txBody>
          <a:bodyPr lIns="320040" tIns="457200">
            <a:noAutofit/>
          </a:bodyPr>
          <a:lstStyle>
            <a:lvl1pPr marL="0" indent="0">
              <a:lnSpc>
                <a:spcPct val="90000"/>
              </a:lnSpc>
              <a:buNone/>
              <a:defRPr sz="1200" b="0">
                <a:solidFill>
                  <a:schemeClr val="accent1">
                    <a:lumMod val="2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100"/>
            </a:lvl4pPr>
            <a:lvl5pPr marL="1828800" indent="0">
              <a:buNone/>
              <a:defRPr sz="11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9C840F69-82D1-BA5D-BCDE-065BCBD763C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076960" y="1347291"/>
            <a:ext cx="2265363" cy="304800"/>
          </a:xfrm>
        </p:spPr>
        <p:txBody>
          <a:bodyPr>
            <a:noAutofit/>
          </a:bodyPr>
          <a:lstStyle>
            <a:lvl1pPr marL="0" indent="0">
              <a:buNone/>
              <a:defRPr sz="1400" b="1">
                <a:solidFill>
                  <a:schemeClr val="accent1">
                    <a:lumMod val="25000"/>
                  </a:schemeClr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8" name="Text Placeholder 6">
            <a:extLst>
              <a:ext uri="{FF2B5EF4-FFF2-40B4-BE49-F238E27FC236}">
                <a16:creationId xmlns:a16="http://schemas.microsoft.com/office/drawing/2014/main" id="{2E6E650B-9763-2E1B-83A3-D40D92876A32}"/>
              </a:ext>
            </a:extLst>
          </p:cNvPr>
          <p:cNvSpPr>
            <a:spLocks noGrp="1"/>
          </p:cNvSpPr>
          <p:nvPr>
            <p:ph type="body" sz="quarter" idx="11" hasCustomPrompt="1"/>
          </p:nvPr>
        </p:nvSpPr>
        <p:spPr>
          <a:xfrm>
            <a:off x="3737610" y="1181873"/>
            <a:ext cx="4532630" cy="1154112"/>
          </a:xfrm>
          <a:solidFill>
            <a:schemeClr val="accent1"/>
          </a:solidFill>
        </p:spPr>
        <p:txBody>
          <a:bodyPr lIns="274320" tIns="457200" rIns="457200">
            <a:noAutofit/>
          </a:bodyPr>
          <a:lstStyle>
            <a:lvl1pPr marL="0" indent="0">
              <a:lnSpc>
                <a:spcPct val="90000"/>
              </a:lnSpc>
              <a:buNone/>
              <a:defRPr sz="1200" b="0">
                <a:solidFill>
                  <a:schemeClr val="accent1">
                    <a:lumMod val="2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100"/>
            </a:lvl4pPr>
            <a:lvl5pPr marL="1828800" indent="0">
              <a:buNone/>
              <a:defRPr sz="11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F0365650-4538-97BE-682C-4FEE50D5B36D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3915410" y="1347291"/>
            <a:ext cx="2265363" cy="304800"/>
          </a:xfrm>
        </p:spPr>
        <p:txBody>
          <a:bodyPr>
            <a:noAutofit/>
          </a:bodyPr>
          <a:lstStyle>
            <a:lvl1pPr marL="0" indent="0">
              <a:buNone/>
              <a:defRPr sz="1400" b="1" spc="40" baseline="0">
                <a:solidFill>
                  <a:schemeClr val="accent1">
                    <a:lumMod val="25000"/>
                  </a:schemeClr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9" name="Text Placeholder 6">
            <a:extLst>
              <a:ext uri="{FF2B5EF4-FFF2-40B4-BE49-F238E27FC236}">
                <a16:creationId xmlns:a16="http://schemas.microsoft.com/office/drawing/2014/main" id="{E605A104-600A-E6C4-A7F3-4C6E6E8B6230}"/>
              </a:ext>
            </a:extLst>
          </p:cNvPr>
          <p:cNvSpPr>
            <a:spLocks noGrp="1"/>
          </p:cNvSpPr>
          <p:nvPr>
            <p:ph type="body" sz="quarter" idx="12" hasCustomPrompt="1"/>
          </p:nvPr>
        </p:nvSpPr>
        <p:spPr>
          <a:xfrm>
            <a:off x="8350250" y="1181873"/>
            <a:ext cx="3084388" cy="1154112"/>
          </a:xfrm>
          <a:solidFill>
            <a:schemeClr val="accent1"/>
          </a:solidFill>
        </p:spPr>
        <p:txBody>
          <a:bodyPr lIns="274320" tIns="457200">
            <a:noAutofit/>
          </a:bodyPr>
          <a:lstStyle>
            <a:lvl1pPr marL="0" indent="0">
              <a:lnSpc>
                <a:spcPct val="90000"/>
              </a:lnSpc>
              <a:buNone/>
              <a:defRPr sz="1200" b="0">
                <a:solidFill>
                  <a:schemeClr val="accent1">
                    <a:lumMod val="2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100"/>
            </a:lvl4pPr>
            <a:lvl5pPr marL="1828800" indent="0">
              <a:buNone/>
              <a:defRPr sz="11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D53846D8-2231-F40F-1840-B4D3ECF5575D}"/>
              </a:ext>
            </a:extLst>
          </p:cNvPr>
          <p:cNvSpPr>
            <a:spLocks noGrp="1"/>
          </p:cNvSpPr>
          <p:nvPr>
            <p:ph type="body" sz="quarter" idx="15" hasCustomPrompt="1"/>
          </p:nvPr>
        </p:nvSpPr>
        <p:spPr>
          <a:xfrm>
            <a:off x="8542020" y="1347291"/>
            <a:ext cx="2265363" cy="304800"/>
          </a:xfrm>
        </p:spPr>
        <p:txBody>
          <a:bodyPr>
            <a:noAutofit/>
          </a:bodyPr>
          <a:lstStyle>
            <a:lvl1pPr marL="0" indent="0">
              <a:buNone/>
              <a:defRPr sz="1400" b="1" spc="40" baseline="0">
                <a:solidFill>
                  <a:schemeClr val="accent1">
                    <a:lumMod val="25000"/>
                  </a:schemeClr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0328A27F-4D37-7494-A00B-931B4AF98F3C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1026161" y="2744409"/>
            <a:ext cx="1554480" cy="839183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spcBef>
                <a:spcPts val="0"/>
              </a:spcBef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5" name="Text Placeholder 10">
            <a:extLst>
              <a:ext uri="{FF2B5EF4-FFF2-40B4-BE49-F238E27FC236}">
                <a16:creationId xmlns:a16="http://schemas.microsoft.com/office/drawing/2014/main" id="{B72A2B16-E242-6548-CD5D-53E9964738AB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3154120" y="2744409"/>
            <a:ext cx="1554480" cy="839183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spcBef>
                <a:spcPts val="0"/>
              </a:spcBef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AA825916-F570-17B8-0B3F-0C3FC2D74643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282079" y="2744409"/>
            <a:ext cx="1554480" cy="839183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spcBef>
                <a:spcPts val="0"/>
              </a:spcBef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936D7BCE-44E5-237E-196D-3CCF2508CE4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7410038" y="2744409"/>
            <a:ext cx="1554480" cy="839183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spcBef>
                <a:spcPts val="0"/>
              </a:spcBef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8" name="Text Placeholder 10">
            <a:extLst>
              <a:ext uri="{FF2B5EF4-FFF2-40B4-BE49-F238E27FC236}">
                <a16:creationId xmlns:a16="http://schemas.microsoft.com/office/drawing/2014/main" id="{FF3883B4-1028-4C70-B921-8FBE334E7F38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9537996" y="2744409"/>
            <a:ext cx="1554480" cy="839183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spcBef>
                <a:spcPts val="0"/>
              </a:spcBef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2538B7A0-40F3-1C50-E2D0-32A910FA7E69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195581" y="4431347"/>
            <a:ext cx="1186179" cy="678064"/>
          </a:xfrm>
        </p:spPr>
        <p:txBody>
          <a:bodyPr>
            <a:noAutofit/>
          </a:bodyPr>
          <a:lstStyle>
            <a:lvl1pPr marL="0" indent="0" algn="ctr">
              <a:buNone/>
              <a:defRPr sz="5400" b="1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20" name="Text Placeholder 10">
            <a:extLst>
              <a:ext uri="{FF2B5EF4-FFF2-40B4-BE49-F238E27FC236}">
                <a16:creationId xmlns:a16="http://schemas.microsoft.com/office/drawing/2014/main" id="{E7A61A86-EC14-71A1-4F13-8B5BC4DD2CD7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2338706" y="5667186"/>
            <a:ext cx="1186179" cy="678064"/>
          </a:xfrm>
        </p:spPr>
        <p:txBody>
          <a:bodyPr>
            <a:noAutofit/>
          </a:bodyPr>
          <a:lstStyle>
            <a:lvl1pPr marL="0" indent="0" algn="ctr">
              <a:buNone/>
              <a:defRPr sz="5400" b="1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23" name="Text Placeholder 10">
            <a:extLst>
              <a:ext uri="{FF2B5EF4-FFF2-40B4-BE49-F238E27FC236}">
                <a16:creationId xmlns:a16="http://schemas.microsoft.com/office/drawing/2014/main" id="{8AB8BDC8-1B18-C92E-002C-8E803D447435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4465161" y="5079585"/>
            <a:ext cx="1186179" cy="678064"/>
          </a:xfrm>
        </p:spPr>
        <p:txBody>
          <a:bodyPr>
            <a:noAutofit/>
          </a:bodyPr>
          <a:lstStyle>
            <a:lvl1pPr marL="0" indent="0" algn="ctr">
              <a:buNone/>
              <a:defRPr sz="5400" b="1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24" name="Text Placeholder 10">
            <a:extLst>
              <a:ext uri="{FF2B5EF4-FFF2-40B4-BE49-F238E27FC236}">
                <a16:creationId xmlns:a16="http://schemas.microsoft.com/office/drawing/2014/main" id="{33C067A7-180C-CF1A-D355-AD9EFC1F30E3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6531906" y="3583592"/>
            <a:ext cx="1186179" cy="678064"/>
          </a:xfrm>
        </p:spPr>
        <p:txBody>
          <a:bodyPr>
            <a:noAutofit/>
          </a:bodyPr>
          <a:lstStyle>
            <a:lvl1pPr marL="0" indent="0" algn="ctr">
              <a:buNone/>
              <a:defRPr sz="5400" b="1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25" name="Text Placeholder 10">
            <a:extLst>
              <a:ext uri="{FF2B5EF4-FFF2-40B4-BE49-F238E27FC236}">
                <a16:creationId xmlns:a16="http://schemas.microsoft.com/office/drawing/2014/main" id="{89E3E312-6617-D826-24CF-F63DC3CC30D4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8706265" y="3837782"/>
            <a:ext cx="1186179" cy="678064"/>
          </a:xfrm>
        </p:spPr>
        <p:txBody>
          <a:bodyPr>
            <a:noAutofit/>
          </a:bodyPr>
          <a:lstStyle>
            <a:lvl1pPr marL="0" indent="0" algn="ctr">
              <a:buNone/>
              <a:defRPr sz="5400" b="1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28" name="Picture Placeholder 27">
            <a:extLst>
              <a:ext uri="{FF2B5EF4-FFF2-40B4-BE49-F238E27FC236}">
                <a16:creationId xmlns:a16="http://schemas.microsoft.com/office/drawing/2014/main" id="{7917E37C-ED1D-4637-B0A8-CAECDD7D93AA}"/>
              </a:ext>
            </a:extLst>
          </p:cNvPr>
          <p:cNvSpPr>
            <a:spLocks noGrp="1"/>
          </p:cNvSpPr>
          <p:nvPr>
            <p:ph type="pic" sz="quarter" idx="26"/>
          </p:nvPr>
        </p:nvSpPr>
        <p:spPr>
          <a:xfrm>
            <a:off x="6606164" y="4551608"/>
            <a:ext cx="4828474" cy="2306392"/>
          </a:xfrm>
        </p:spPr>
        <p:txBody>
          <a:bodyPr/>
          <a:lstStyle>
            <a:lvl1pPr marL="0" indent="0" algn="ctr">
              <a:buNone/>
              <a:defRPr/>
            </a:lvl1pPr>
          </a:lstStyle>
          <a:p>
            <a:endParaRPr lang="en-US" dirty="0"/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47F4481A-F390-506E-4D63-DCAF6A49957F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>
            <a:off x="700708" y="2352259"/>
            <a:ext cx="10816491" cy="3363296"/>
            <a:chOff x="700708" y="2352259"/>
            <a:chExt cx="10816491" cy="3363296"/>
          </a:xfrm>
        </p:grpSpPr>
        <p:cxnSp>
          <p:nvCxnSpPr>
            <p:cNvPr id="3" name="Straight Connector 2">
              <a:extLst>
                <a:ext uri="{FF2B5EF4-FFF2-40B4-BE49-F238E27FC236}">
                  <a16:creationId xmlns:a16="http://schemas.microsoft.com/office/drawing/2014/main" id="{7C823AA8-87A2-6001-8638-F343F400A907}"/>
                </a:ext>
              </a:extLst>
            </p:cNvPr>
            <p:cNvCxnSpPr/>
            <p:nvPr/>
          </p:nvCxnSpPr>
          <p:spPr>
            <a:xfrm flipV="1">
              <a:off x="774192" y="2451652"/>
              <a:ext cx="10643616" cy="0"/>
            </a:xfrm>
            <a:prstGeom prst="line">
              <a:avLst/>
            </a:prstGeom>
            <a:ln w="41275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4" name="Oval 3">
              <a:extLst>
                <a:ext uri="{FF2B5EF4-FFF2-40B4-BE49-F238E27FC236}">
                  <a16:creationId xmlns:a16="http://schemas.microsoft.com/office/drawing/2014/main" id="{AD0F530E-03E0-7D35-0708-C47F20465254}"/>
                </a:ext>
              </a:extLst>
            </p:cNvPr>
            <p:cNvSpPr/>
            <p:nvPr/>
          </p:nvSpPr>
          <p:spPr>
            <a:xfrm>
              <a:off x="700708" y="2355117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5" name="Oval 4">
              <a:extLst>
                <a:ext uri="{FF2B5EF4-FFF2-40B4-BE49-F238E27FC236}">
                  <a16:creationId xmlns:a16="http://schemas.microsoft.com/office/drawing/2014/main" id="{25A788A8-1C4E-8BDE-6C51-E311BF3124E3}"/>
                </a:ext>
              </a:extLst>
            </p:cNvPr>
            <p:cNvSpPr/>
            <p:nvPr/>
          </p:nvSpPr>
          <p:spPr>
            <a:xfrm>
              <a:off x="11318416" y="2352259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0" name="Oval 9">
              <a:extLst>
                <a:ext uri="{FF2B5EF4-FFF2-40B4-BE49-F238E27FC236}">
                  <a16:creationId xmlns:a16="http://schemas.microsoft.com/office/drawing/2014/main" id="{0B1C1373-9DDB-2372-515C-67A4497F18F3}"/>
                </a:ext>
              </a:extLst>
            </p:cNvPr>
            <p:cNvSpPr/>
            <p:nvPr/>
          </p:nvSpPr>
          <p:spPr>
            <a:xfrm>
              <a:off x="2824250" y="2360833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2260ED27-416C-9721-BEEA-92FC9C6AFE0E}"/>
                </a:ext>
              </a:extLst>
            </p:cNvPr>
            <p:cNvSpPr/>
            <p:nvPr/>
          </p:nvSpPr>
          <p:spPr>
            <a:xfrm>
              <a:off x="7071334" y="2366548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2" name="Oval 21">
              <a:extLst>
                <a:ext uri="{FF2B5EF4-FFF2-40B4-BE49-F238E27FC236}">
                  <a16:creationId xmlns:a16="http://schemas.microsoft.com/office/drawing/2014/main" id="{AFF3DAA4-1C0B-AB02-F0B7-AB04EEC80102}"/>
                </a:ext>
              </a:extLst>
            </p:cNvPr>
            <p:cNvSpPr/>
            <p:nvPr/>
          </p:nvSpPr>
          <p:spPr>
            <a:xfrm>
              <a:off x="9194876" y="2357975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cxnSp>
          <p:nvCxnSpPr>
            <p:cNvPr id="26" name="Straight Connector 25">
              <a:extLst>
                <a:ext uri="{FF2B5EF4-FFF2-40B4-BE49-F238E27FC236}">
                  <a16:creationId xmlns:a16="http://schemas.microsoft.com/office/drawing/2014/main" id="{4A6169A7-8DDB-F115-7D7E-F3F5AE9B0DE0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799303" y="2451650"/>
              <a:ext cx="1592" cy="1838996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>
              <a:extLst>
                <a:ext uri="{FF2B5EF4-FFF2-40B4-BE49-F238E27FC236}">
                  <a16:creationId xmlns:a16="http://schemas.microsoft.com/office/drawing/2014/main" id="{E0D69B09-D0BB-952F-77DD-FCCA81D1923E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921650" y="2528842"/>
              <a:ext cx="1592" cy="2984894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>
              <a:extLst>
                <a:ext uri="{FF2B5EF4-FFF2-40B4-BE49-F238E27FC236}">
                  <a16:creationId xmlns:a16="http://schemas.microsoft.com/office/drawing/2014/main" id="{A3322965-77FF-0956-83EE-ADA9AFCC2F19}"/>
                </a:ext>
              </a:extLst>
            </p:cNvPr>
            <p:cNvCxnSpPr>
              <a:cxnSpLocks/>
            </p:cNvCxnSpPr>
            <p:nvPr/>
          </p:nvCxnSpPr>
          <p:spPr>
            <a:xfrm>
              <a:off x="7166344" y="2496185"/>
              <a:ext cx="0" cy="932815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0" name="Straight Connector 29">
              <a:extLst>
                <a:ext uri="{FF2B5EF4-FFF2-40B4-BE49-F238E27FC236}">
                  <a16:creationId xmlns:a16="http://schemas.microsoft.com/office/drawing/2014/main" id="{3BD744AE-A2B8-150A-697C-7B187BF232E9}"/>
                </a:ext>
              </a:extLst>
            </p:cNvPr>
            <p:cNvCxnSpPr>
              <a:cxnSpLocks/>
            </p:cNvCxnSpPr>
            <p:nvPr/>
          </p:nvCxnSpPr>
          <p:spPr>
            <a:xfrm>
              <a:off x="9287099" y="2447199"/>
              <a:ext cx="2067" cy="1226730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1" name="Oval 30">
              <a:extLst>
                <a:ext uri="{FF2B5EF4-FFF2-40B4-BE49-F238E27FC236}">
                  <a16:creationId xmlns:a16="http://schemas.microsoft.com/office/drawing/2014/main" id="{83F6EBDE-BEBF-BD05-1C3E-6D9CC3A8AA09}"/>
                </a:ext>
              </a:extLst>
            </p:cNvPr>
            <p:cNvSpPr/>
            <p:nvPr/>
          </p:nvSpPr>
          <p:spPr>
            <a:xfrm>
              <a:off x="704140" y="4297941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2" name="Oval 31">
              <a:extLst>
                <a:ext uri="{FF2B5EF4-FFF2-40B4-BE49-F238E27FC236}">
                  <a16:creationId xmlns:a16="http://schemas.microsoft.com/office/drawing/2014/main" id="{E35038F8-201A-2CE5-4F96-F5D0E07662F3}"/>
                </a:ext>
              </a:extLst>
            </p:cNvPr>
            <p:cNvSpPr/>
            <p:nvPr/>
          </p:nvSpPr>
          <p:spPr>
            <a:xfrm>
              <a:off x="2817657" y="5516772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3" name="Oval 32">
              <a:extLst>
                <a:ext uri="{FF2B5EF4-FFF2-40B4-BE49-F238E27FC236}">
                  <a16:creationId xmlns:a16="http://schemas.microsoft.com/office/drawing/2014/main" id="{C152144A-0227-81C8-5EB0-4217CF1CEEE7}"/>
                </a:ext>
              </a:extLst>
            </p:cNvPr>
            <p:cNvSpPr/>
            <p:nvPr/>
          </p:nvSpPr>
          <p:spPr>
            <a:xfrm>
              <a:off x="7066553" y="3435384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4" name="Oval 33">
              <a:extLst>
                <a:ext uri="{FF2B5EF4-FFF2-40B4-BE49-F238E27FC236}">
                  <a16:creationId xmlns:a16="http://schemas.microsoft.com/office/drawing/2014/main" id="{C30680FA-8F0F-C8F7-B721-95071536CA7B}"/>
                </a:ext>
              </a:extLst>
            </p:cNvPr>
            <p:cNvSpPr/>
            <p:nvPr/>
          </p:nvSpPr>
          <p:spPr>
            <a:xfrm>
              <a:off x="9194875" y="3679366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5" name="Oval 34">
              <a:extLst>
                <a:ext uri="{FF2B5EF4-FFF2-40B4-BE49-F238E27FC236}">
                  <a16:creationId xmlns:a16="http://schemas.microsoft.com/office/drawing/2014/main" id="{C0A1FBC1-3297-E024-39A0-EAA69D56BF0E}"/>
                </a:ext>
              </a:extLst>
            </p:cNvPr>
            <p:cNvSpPr/>
            <p:nvPr/>
          </p:nvSpPr>
          <p:spPr>
            <a:xfrm>
              <a:off x="4947792" y="2363691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cxnSp>
          <p:nvCxnSpPr>
            <p:cNvPr id="36" name="Straight Connector 35">
              <a:extLst>
                <a:ext uri="{FF2B5EF4-FFF2-40B4-BE49-F238E27FC236}">
                  <a16:creationId xmlns:a16="http://schemas.microsoft.com/office/drawing/2014/main" id="{2BE65DC2-ECCC-4D86-835A-D8496935F50C}"/>
                </a:ext>
              </a:extLst>
            </p:cNvPr>
            <p:cNvCxnSpPr>
              <a:cxnSpLocks/>
              <a:stCxn id="35" idx="4"/>
            </p:cNvCxnSpPr>
            <p:nvPr/>
          </p:nvCxnSpPr>
          <p:spPr>
            <a:xfrm flipH="1">
              <a:off x="5043997" y="2562474"/>
              <a:ext cx="3187" cy="2348586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7" name="Oval 36">
              <a:extLst>
                <a:ext uri="{FF2B5EF4-FFF2-40B4-BE49-F238E27FC236}">
                  <a16:creationId xmlns:a16="http://schemas.microsoft.com/office/drawing/2014/main" id="{8877BD28-BE76-FA51-3EE0-19344A0C1BDE}"/>
                </a:ext>
              </a:extLst>
            </p:cNvPr>
            <p:cNvSpPr/>
            <p:nvPr/>
          </p:nvSpPr>
          <p:spPr>
            <a:xfrm>
              <a:off x="4944605" y="4911060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378048676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melin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DACD46E6-90C9-5A94-5A35-1C98F051F60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4000495" y="1081599"/>
            <a:ext cx="6810682" cy="717279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3600" cap="all" baseline="0"/>
            </a:lvl1pPr>
          </a:lstStyle>
          <a:p>
            <a:pPr algn="ctr"/>
            <a:r>
              <a:rPr lang="en-US" dirty="0">
                <a:solidFill>
                  <a:srgbClr val="4D5BE2"/>
                </a:solidFill>
              </a:rPr>
              <a:t>ADD TITLE HERE</a:t>
            </a:r>
          </a:p>
        </p:txBody>
      </p:sp>
      <p:sp>
        <p:nvSpPr>
          <p:cNvPr id="28" name="Picture Placeholder 27">
            <a:extLst>
              <a:ext uri="{FF2B5EF4-FFF2-40B4-BE49-F238E27FC236}">
                <a16:creationId xmlns:a16="http://schemas.microsoft.com/office/drawing/2014/main" id="{7917E37C-ED1D-4637-B0A8-CAECDD7D93AA}"/>
              </a:ext>
            </a:extLst>
          </p:cNvPr>
          <p:cNvSpPr>
            <a:spLocks noGrp="1"/>
          </p:cNvSpPr>
          <p:nvPr>
            <p:ph type="pic" sz="quarter" idx="26"/>
          </p:nvPr>
        </p:nvSpPr>
        <p:spPr>
          <a:xfrm>
            <a:off x="866264" y="311726"/>
            <a:ext cx="3501736" cy="2303391"/>
          </a:xfrm>
        </p:spPr>
        <p:txBody>
          <a:bodyPr/>
          <a:lstStyle>
            <a:lvl1pPr marL="0" indent="0" algn="ctr">
              <a:buNone/>
              <a:defRPr/>
            </a:lvl1pPr>
          </a:lstStyle>
          <a:p>
            <a:endParaRPr lang="en-US" dirty="0"/>
          </a:p>
        </p:txBody>
      </p:sp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0328A27F-4D37-7494-A00B-931B4AF98F3C}"/>
              </a:ext>
            </a:extLst>
          </p:cNvPr>
          <p:cNvSpPr>
            <a:spLocks noGrp="1"/>
          </p:cNvSpPr>
          <p:nvPr>
            <p:ph type="body" sz="quarter" idx="16" hasCustomPrompt="1"/>
          </p:nvPr>
        </p:nvSpPr>
        <p:spPr>
          <a:xfrm>
            <a:off x="1026161" y="2765191"/>
            <a:ext cx="1524000" cy="872551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5" name="Text Placeholder 10">
            <a:extLst>
              <a:ext uri="{FF2B5EF4-FFF2-40B4-BE49-F238E27FC236}">
                <a16:creationId xmlns:a16="http://schemas.microsoft.com/office/drawing/2014/main" id="{B72A2B16-E242-6548-CD5D-53E9964738AB}"/>
              </a:ext>
            </a:extLst>
          </p:cNvPr>
          <p:cNvSpPr>
            <a:spLocks noGrp="1"/>
          </p:cNvSpPr>
          <p:nvPr>
            <p:ph type="body" sz="quarter" idx="17" hasCustomPrompt="1"/>
          </p:nvPr>
        </p:nvSpPr>
        <p:spPr>
          <a:xfrm>
            <a:off x="3163570" y="2765191"/>
            <a:ext cx="1774190" cy="872551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AA825916-F570-17B8-0B3F-0C3FC2D74643}"/>
              </a:ext>
            </a:extLst>
          </p:cNvPr>
          <p:cNvSpPr>
            <a:spLocks noGrp="1"/>
          </p:cNvSpPr>
          <p:nvPr>
            <p:ph type="body" sz="quarter" idx="18" hasCustomPrompt="1"/>
          </p:nvPr>
        </p:nvSpPr>
        <p:spPr>
          <a:xfrm>
            <a:off x="5282565" y="2765191"/>
            <a:ext cx="1627390" cy="872551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7" name="Text Placeholder 10">
            <a:extLst>
              <a:ext uri="{FF2B5EF4-FFF2-40B4-BE49-F238E27FC236}">
                <a16:creationId xmlns:a16="http://schemas.microsoft.com/office/drawing/2014/main" id="{936D7BCE-44E5-237E-196D-3CCF2508CE47}"/>
              </a:ext>
            </a:extLst>
          </p:cNvPr>
          <p:cNvSpPr>
            <a:spLocks noGrp="1"/>
          </p:cNvSpPr>
          <p:nvPr>
            <p:ph type="body" sz="quarter" idx="19" hasCustomPrompt="1"/>
          </p:nvPr>
        </p:nvSpPr>
        <p:spPr>
          <a:xfrm>
            <a:off x="7408840" y="2765191"/>
            <a:ext cx="1558585" cy="872551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8" name="Text Placeholder 10">
            <a:extLst>
              <a:ext uri="{FF2B5EF4-FFF2-40B4-BE49-F238E27FC236}">
                <a16:creationId xmlns:a16="http://schemas.microsoft.com/office/drawing/2014/main" id="{FF3883B4-1028-4C70-B921-8FBE334E7F38}"/>
              </a:ext>
            </a:extLst>
          </p:cNvPr>
          <p:cNvSpPr>
            <a:spLocks noGrp="1"/>
          </p:cNvSpPr>
          <p:nvPr>
            <p:ph type="body" sz="quarter" idx="20" hasCustomPrompt="1"/>
          </p:nvPr>
        </p:nvSpPr>
        <p:spPr>
          <a:xfrm>
            <a:off x="9537996" y="2765191"/>
            <a:ext cx="1558584" cy="872551"/>
          </a:xfrm>
        </p:spPr>
        <p:txBody>
          <a:bodyPr>
            <a:noAutofit/>
          </a:bodyPr>
          <a:lstStyle>
            <a:lvl1pPr marL="0" indent="0">
              <a:lnSpc>
                <a:spcPts val="1500"/>
              </a:lnSpc>
              <a:buNone/>
              <a:defRPr sz="1200" b="0" spc="0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4" name="Text Placeholder 10">
            <a:extLst>
              <a:ext uri="{FF2B5EF4-FFF2-40B4-BE49-F238E27FC236}">
                <a16:creationId xmlns:a16="http://schemas.microsoft.com/office/drawing/2014/main" id="{6DBD545B-C7EA-7554-01A9-B9A7ADEEADA1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308843" y="4516277"/>
            <a:ext cx="979397" cy="336278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2538B7A0-40F3-1C50-E2D0-32A910FA7E69}"/>
              </a:ext>
            </a:extLst>
          </p:cNvPr>
          <p:cNvSpPr>
            <a:spLocks noGrp="1"/>
          </p:cNvSpPr>
          <p:nvPr>
            <p:ph type="body" sz="quarter" idx="21" hasCustomPrompt="1"/>
          </p:nvPr>
        </p:nvSpPr>
        <p:spPr>
          <a:xfrm>
            <a:off x="205972" y="4732686"/>
            <a:ext cx="1186179" cy="892492"/>
          </a:xfrm>
        </p:spPr>
        <p:txBody>
          <a:bodyPr>
            <a:noAutofit/>
          </a:bodyPr>
          <a:lstStyle>
            <a:lvl1pPr marL="0" indent="0" algn="ctr">
              <a:buNone/>
              <a:defRPr sz="5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5" name="Text Placeholder 10">
            <a:extLst>
              <a:ext uri="{FF2B5EF4-FFF2-40B4-BE49-F238E27FC236}">
                <a16:creationId xmlns:a16="http://schemas.microsoft.com/office/drawing/2014/main" id="{AFC63024-9505-E263-E747-4350C4DF2C67}"/>
              </a:ext>
            </a:extLst>
          </p:cNvPr>
          <p:cNvSpPr>
            <a:spLocks noGrp="1"/>
          </p:cNvSpPr>
          <p:nvPr>
            <p:ph type="body" sz="quarter" idx="27" hasCustomPrompt="1"/>
          </p:nvPr>
        </p:nvSpPr>
        <p:spPr>
          <a:xfrm>
            <a:off x="2432050" y="5738941"/>
            <a:ext cx="979397" cy="336278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20" name="Text Placeholder 10">
            <a:extLst>
              <a:ext uri="{FF2B5EF4-FFF2-40B4-BE49-F238E27FC236}">
                <a16:creationId xmlns:a16="http://schemas.microsoft.com/office/drawing/2014/main" id="{E7A61A86-EC14-71A1-4F13-8B5BC4DD2CD7}"/>
              </a:ext>
            </a:extLst>
          </p:cNvPr>
          <p:cNvSpPr>
            <a:spLocks noGrp="1"/>
          </p:cNvSpPr>
          <p:nvPr>
            <p:ph type="body" sz="quarter" idx="22" hasCustomPrompt="1"/>
          </p:nvPr>
        </p:nvSpPr>
        <p:spPr>
          <a:xfrm>
            <a:off x="2328315" y="5968525"/>
            <a:ext cx="1186179" cy="892492"/>
          </a:xfrm>
        </p:spPr>
        <p:txBody>
          <a:bodyPr>
            <a:noAutofit/>
          </a:bodyPr>
          <a:lstStyle>
            <a:lvl1pPr marL="0" indent="0" algn="ctr">
              <a:buNone/>
              <a:defRPr sz="5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10" name="Text Placeholder 10">
            <a:extLst>
              <a:ext uri="{FF2B5EF4-FFF2-40B4-BE49-F238E27FC236}">
                <a16:creationId xmlns:a16="http://schemas.microsoft.com/office/drawing/2014/main" id="{21022AC1-BD17-72D5-2B44-1179380BAA5A}"/>
              </a:ext>
            </a:extLst>
          </p:cNvPr>
          <p:cNvSpPr>
            <a:spLocks noGrp="1"/>
          </p:cNvSpPr>
          <p:nvPr>
            <p:ph type="body" sz="quarter" idx="28" hasCustomPrompt="1"/>
          </p:nvPr>
        </p:nvSpPr>
        <p:spPr>
          <a:xfrm>
            <a:off x="4568063" y="5136272"/>
            <a:ext cx="979397" cy="336278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23" name="Text Placeholder 10">
            <a:extLst>
              <a:ext uri="{FF2B5EF4-FFF2-40B4-BE49-F238E27FC236}">
                <a16:creationId xmlns:a16="http://schemas.microsoft.com/office/drawing/2014/main" id="{8AB8BDC8-1B18-C92E-002C-8E803D447435}"/>
              </a:ext>
            </a:extLst>
          </p:cNvPr>
          <p:cNvSpPr>
            <a:spLocks noGrp="1"/>
          </p:cNvSpPr>
          <p:nvPr>
            <p:ph type="body" sz="quarter" idx="23" hasCustomPrompt="1"/>
          </p:nvPr>
        </p:nvSpPr>
        <p:spPr>
          <a:xfrm>
            <a:off x="4454770" y="5370533"/>
            <a:ext cx="1186179" cy="892492"/>
          </a:xfrm>
        </p:spPr>
        <p:txBody>
          <a:bodyPr>
            <a:noAutofit/>
          </a:bodyPr>
          <a:lstStyle>
            <a:lvl1pPr marL="0" indent="0" algn="ctr">
              <a:buNone/>
              <a:defRPr sz="5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21" name="Text Placeholder 10">
            <a:extLst>
              <a:ext uri="{FF2B5EF4-FFF2-40B4-BE49-F238E27FC236}">
                <a16:creationId xmlns:a16="http://schemas.microsoft.com/office/drawing/2014/main" id="{DCC3C0D0-FD25-227E-0C25-4B5D96A89CC9}"/>
              </a:ext>
            </a:extLst>
          </p:cNvPr>
          <p:cNvSpPr>
            <a:spLocks noGrp="1"/>
          </p:cNvSpPr>
          <p:nvPr>
            <p:ph type="body" sz="quarter" idx="29" hasCustomPrompt="1"/>
          </p:nvPr>
        </p:nvSpPr>
        <p:spPr>
          <a:xfrm>
            <a:off x="6699246" y="3667681"/>
            <a:ext cx="979397" cy="336278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24" name="Text Placeholder 10">
            <a:extLst>
              <a:ext uri="{FF2B5EF4-FFF2-40B4-BE49-F238E27FC236}">
                <a16:creationId xmlns:a16="http://schemas.microsoft.com/office/drawing/2014/main" id="{33C067A7-180C-CF1A-D355-AD9EFC1F30E3}"/>
              </a:ext>
            </a:extLst>
          </p:cNvPr>
          <p:cNvSpPr>
            <a:spLocks noGrp="1"/>
          </p:cNvSpPr>
          <p:nvPr>
            <p:ph type="body" sz="quarter" idx="24" hasCustomPrompt="1"/>
          </p:nvPr>
        </p:nvSpPr>
        <p:spPr>
          <a:xfrm>
            <a:off x="6594252" y="3874540"/>
            <a:ext cx="1186179" cy="892492"/>
          </a:xfrm>
        </p:spPr>
        <p:txBody>
          <a:bodyPr>
            <a:noAutofit/>
          </a:bodyPr>
          <a:lstStyle>
            <a:lvl1pPr marL="0" indent="0" algn="ctr">
              <a:buNone/>
              <a:defRPr sz="5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22" name="Text Placeholder 10">
            <a:extLst>
              <a:ext uri="{FF2B5EF4-FFF2-40B4-BE49-F238E27FC236}">
                <a16:creationId xmlns:a16="http://schemas.microsoft.com/office/drawing/2014/main" id="{240B963E-6D68-753B-684E-FA76297683A7}"/>
              </a:ext>
            </a:extLst>
          </p:cNvPr>
          <p:cNvSpPr>
            <a:spLocks noGrp="1"/>
          </p:cNvSpPr>
          <p:nvPr>
            <p:ph type="body" sz="quarter" idx="30" hasCustomPrompt="1"/>
          </p:nvPr>
        </p:nvSpPr>
        <p:spPr>
          <a:xfrm>
            <a:off x="8815528" y="3903209"/>
            <a:ext cx="979397" cy="336278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25" name="Text Placeholder 10">
            <a:extLst>
              <a:ext uri="{FF2B5EF4-FFF2-40B4-BE49-F238E27FC236}">
                <a16:creationId xmlns:a16="http://schemas.microsoft.com/office/drawing/2014/main" id="{89E3E312-6617-D826-24CF-F63DC3CC30D4}"/>
              </a:ext>
            </a:extLst>
          </p:cNvPr>
          <p:cNvSpPr>
            <a:spLocks noGrp="1"/>
          </p:cNvSpPr>
          <p:nvPr>
            <p:ph type="body" sz="quarter" idx="25" hasCustomPrompt="1"/>
          </p:nvPr>
        </p:nvSpPr>
        <p:spPr>
          <a:xfrm>
            <a:off x="8716656" y="4128730"/>
            <a:ext cx="1186179" cy="892492"/>
          </a:xfrm>
        </p:spPr>
        <p:txBody>
          <a:bodyPr>
            <a:noAutofit/>
          </a:bodyPr>
          <a:lstStyle>
            <a:lvl1pPr marL="0" indent="0" algn="ctr">
              <a:buNone/>
              <a:defRPr sz="5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E0E95E94-C91A-7D90-489F-979154A50D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/>
          <p:nvPr userDrawn="1"/>
        </p:nvGrpSpPr>
        <p:grpSpPr>
          <a:xfrm>
            <a:off x="699338" y="2352259"/>
            <a:ext cx="10817861" cy="3363296"/>
            <a:chOff x="699338" y="2352259"/>
            <a:chExt cx="10817861" cy="3363296"/>
          </a:xfrm>
        </p:grpSpPr>
        <p:cxnSp>
          <p:nvCxnSpPr>
            <p:cNvPr id="3" name="Straight Connector 2">
              <a:extLst>
                <a:ext uri="{FF2B5EF4-FFF2-40B4-BE49-F238E27FC236}">
                  <a16:creationId xmlns:a16="http://schemas.microsoft.com/office/drawing/2014/main" id="{82321084-3662-3AC2-9063-B4C96C8D03F8}"/>
                </a:ext>
              </a:extLst>
            </p:cNvPr>
            <p:cNvCxnSpPr/>
            <p:nvPr/>
          </p:nvCxnSpPr>
          <p:spPr>
            <a:xfrm flipV="1">
              <a:off x="774192" y="2451652"/>
              <a:ext cx="10643616" cy="0"/>
            </a:xfrm>
            <a:prstGeom prst="line">
              <a:avLst/>
            </a:prstGeom>
            <a:ln w="41275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7" name="Oval 6">
              <a:extLst>
                <a:ext uri="{FF2B5EF4-FFF2-40B4-BE49-F238E27FC236}">
                  <a16:creationId xmlns:a16="http://schemas.microsoft.com/office/drawing/2014/main" id="{02F364F9-1001-8A8A-E378-A32BD15C0BAC}"/>
                </a:ext>
              </a:extLst>
            </p:cNvPr>
            <p:cNvSpPr/>
            <p:nvPr/>
          </p:nvSpPr>
          <p:spPr>
            <a:xfrm>
              <a:off x="700708" y="2355117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8" name="Oval 7">
              <a:extLst>
                <a:ext uri="{FF2B5EF4-FFF2-40B4-BE49-F238E27FC236}">
                  <a16:creationId xmlns:a16="http://schemas.microsoft.com/office/drawing/2014/main" id="{B99546CB-73CE-F525-D8C0-4AFD24A0ECEE}"/>
                </a:ext>
              </a:extLst>
            </p:cNvPr>
            <p:cNvSpPr/>
            <p:nvPr/>
          </p:nvSpPr>
          <p:spPr>
            <a:xfrm>
              <a:off x="11318416" y="2352259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9" name="Oval 8">
              <a:extLst>
                <a:ext uri="{FF2B5EF4-FFF2-40B4-BE49-F238E27FC236}">
                  <a16:creationId xmlns:a16="http://schemas.microsoft.com/office/drawing/2014/main" id="{48385D98-23B5-1951-FCF2-575B6CB9D3C3}"/>
                </a:ext>
              </a:extLst>
            </p:cNvPr>
            <p:cNvSpPr/>
            <p:nvPr/>
          </p:nvSpPr>
          <p:spPr>
            <a:xfrm>
              <a:off x="2824250" y="2360833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1" name="Oval 10">
              <a:extLst>
                <a:ext uri="{FF2B5EF4-FFF2-40B4-BE49-F238E27FC236}">
                  <a16:creationId xmlns:a16="http://schemas.microsoft.com/office/drawing/2014/main" id="{B27EC48D-6773-0157-AB1D-A36DCBF2342B}"/>
                </a:ext>
              </a:extLst>
            </p:cNvPr>
            <p:cNvSpPr/>
            <p:nvPr/>
          </p:nvSpPr>
          <p:spPr>
            <a:xfrm>
              <a:off x="7071334" y="2366548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67197B2A-F814-0F94-65C6-2C666E7C4B11}"/>
                </a:ext>
              </a:extLst>
            </p:cNvPr>
            <p:cNvSpPr/>
            <p:nvPr/>
          </p:nvSpPr>
          <p:spPr>
            <a:xfrm>
              <a:off x="9194876" y="2357975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cxnSp>
          <p:nvCxnSpPr>
            <p:cNvPr id="13" name="Straight Connector 12">
              <a:extLst>
                <a:ext uri="{FF2B5EF4-FFF2-40B4-BE49-F238E27FC236}">
                  <a16:creationId xmlns:a16="http://schemas.microsoft.com/office/drawing/2014/main" id="{5B72EF2C-8D4F-426F-E532-9848DA562D07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799303" y="2451650"/>
              <a:ext cx="1592" cy="1838996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Connector 25">
              <a:extLst>
                <a:ext uri="{FF2B5EF4-FFF2-40B4-BE49-F238E27FC236}">
                  <a16:creationId xmlns:a16="http://schemas.microsoft.com/office/drawing/2014/main" id="{EF79E6B9-3986-3441-3239-03C8BAF4008C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2921650" y="2528842"/>
              <a:ext cx="1592" cy="2984894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7" name="Straight Connector 26">
              <a:extLst>
                <a:ext uri="{FF2B5EF4-FFF2-40B4-BE49-F238E27FC236}">
                  <a16:creationId xmlns:a16="http://schemas.microsoft.com/office/drawing/2014/main" id="{A4AD6852-33FA-D4BC-95FC-3FCFE5A29AA0}"/>
                </a:ext>
              </a:extLst>
            </p:cNvPr>
            <p:cNvCxnSpPr>
              <a:cxnSpLocks/>
            </p:cNvCxnSpPr>
            <p:nvPr/>
          </p:nvCxnSpPr>
          <p:spPr>
            <a:xfrm>
              <a:off x="7171108" y="2496185"/>
              <a:ext cx="0" cy="932815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9" name="Straight Connector 28">
              <a:extLst>
                <a:ext uri="{FF2B5EF4-FFF2-40B4-BE49-F238E27FC236}">
                  <a16:creationId xmlns:a16="http://schemas.microsoft.com/office/drawing/2014/main" id="{ACB4FEB6-AF59-E0CC-6CBF-5C0AE5E9F0B4}"/>
                </a:ext>
              </a:extLst>
            </p:cNvPr>
            <p:cNvCxnSpPr>
              <a:cxnSpLocks/>
            </p:cNvCxnSpPr>
            <p:nvPr/>
          </p:nvCxnSpPr>
          <p:spPr>
            <a:xfrm>
              <a:off x="9291333" y="2447199"/>
              <a:ext cx="2067" cy="1226730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F925AA1D-824F-C6F6-AF28-AD78390DEFB3}"/>
                </a:ext>
              </a:extLst>
            </p:cNvPr>
            <p:cNvSpPr/>
            <p:nvPr/>
          </p:nvSpPr>
          <p:spPr>
            <a:xfrm>
              <a:off x="699338" y="4296353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1" name="Oval 30">
              <a:extLst>
                <a:ext uri="{FF2B5EF4-FFF2-40B4-BE49-F238E27FC236}">
                  <a16:creationId xmlns:a16="http://schemas.microsoft.com/office/drawing/2014/main" id="{15D82967-DC99-C9B0-B596-A62B757AEA9E}"/>
                </a:ext>
              </a:extLst>
            </p:cNvPr>
            <p:cNvSpPr/>
            <p:nvPr/>
          </p:nvSpPr>
          <p:spPr>
            <a:xfrm>
              <a:off x="2821073" y="5516772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2" name="Oval 31">
              <a:extLst>
                <a:ext uri="{FF2B5EF4-FFF2-40B4-BE49-F238E27FC236}">
                  <a16:creationId xmlns:a16="http://schemas.microsoft.com/office/drawing/2014/main" id="{257490DB-B4E0-9638-A70F-84BAD77D5B85}"/>
                </a:ext>
              </a:extLst>
            </p:cNvPr>
            <p:cNvSpPr/>
            <p:nvPr/>
          </p:nvSpPr>
          <p:spPr>
            <a:xfrm>
              <a:off x="7072489" y="3435384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3" name="Oval 32">
              <a:extLst>
                <a:ext uri="{FF2B5EF4-FFF2-40B4-BE49-F238E27FC236}">
                  <a16:creationId xmlns:a16="http://schemas.microsoft.com/office/drawing/2014/main" id="{3E9F2D72-DBC0-63CB-0C92-4A97C46C9046}"/>
                </a:ext>
              </a:extLst>
            </p:cNvPr>
            <p:cNvSpPr/>
            <p:nvPr/>
          </p:nvSpPr>
          <p:spPr>
            <a:xfrm>
              <a:off x="9193605" y="3679366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4" name="Oval 33">
              <a:extLst>
                <a:ext uri="{FF2B5EF4-FFF2-40B4-BE49-F238E27FC236}">
                  <a16:creationId xmlns:a16="http://schemas.microsoft.com/office/drawing/2014/main" id="{A99004F8-D92D-5313-C37E-C81E7AECAB76}"/>
                </a:ext>
              </a:extLst>
            </p:cNvPr>
            <p:cNvSpPr/>
            <p:nvPr/>
          </p:nvSpPr>
          <p:spPr>
            <a:xfrm>
              <a:off x="4947792" y="2363691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cxnSp>
          <p:nvCxnSpPr>
            <p:cNvPr id="35" name="Straight Connector 34">
              <a:extLst>
                <a:ext uri="{FF2B5EF4-FFF2-40B4-BE49-F238E27FC236}">
                  <a16:creationId xmlns:a16="http://schemas.microsoft.com/office/drawing/2014/main" id="{F32A87DF-D655-E886-D5EF-E5690A0C7C08}"/>
                </a:ext>
              </a:extLst>
            </p:cNvPr>
            <p:cNvCxnSpPr>
              <a:cxnSpLocks/>
              <a:stCxn id="34" idx="4"/>
            </p:cNvCxnSpPr>
            <p:nvPr/>
          </p:nvCxnSpPr>
          <p:spPr>
            <a:xfrm flipH="1">
              <a:off x="5043997" y="2562474"/>
              <a:ext cx="3187" cy="2348586"/>
            </a:xfrm>
            <a:prstGeom prst="line">
              <a:avLst/>
            </a:prstGeom>
            <a:ln w="19050">
              <a:solidFill>
                <a:schemeClr val="tx2"/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36" name="Oval 35">
              <a:extLst>
                <a:ext uri="{FF2B5EF4-FFF2-40B4-BE49-F238E27FC236}">
                  <a16:creationId xmlns:a16="http://schemas.microsoft.com/office/drawing/2014/main" id="{A3DFD143-EAF1-3327-1DEE-57CE1ECCBFBC}"/>
                </a:ext>
              </a:extLst>
            </p:cNvPr>
            <p:cNvSpPr/>
            <p:nvPr/>
          </p:nvSpPr>
          <p:spPr>
            <a:xfrm>
              <a:off x="4942661" y="4911060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2069350244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utli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DACD46E6-90C9-5A94-5A35-1C98F051F60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91022" y="416577"/>
            <a:ext cx="10643616" cy="717279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3600" cap="all" baseline="0"/>
            </a:lvl1pPr>
          </a:lstStyle>
          <a:p>
            <a:pPr algn="ctr"/>
            <a:r>
              <a:rPr lang="en-US" dirty="0">
                <a:solidFill>
                  <a:srgbClr val="4D5BE2"/>
                </a:solidFill>
              </a:rPr>
              <a:t>ADD TITLE HERE</a:t>
            </a:r>
          </a:p>
        </p:txBody>
      </p:sp>
      <p:sp>
        <p:nvSpPr>
          <p:cNvPr id="22" name="SmartArt Placeholder 21">
            <a:extLst>
              <a:ext uri="{FF2B5EF4-FFF2-40B4-BE49-F238E27FC236}">
                <a16:creationId xmlns:a16="http://schemas.microsoft.com/office/drawing/2014/main" id="{CE9173F4-65C7-2EC9-A5E4-827E9483F1E5}"/>
              </a:ext>
            </a:extLst>
          </p:cNvPr>
          <p:cNvSpPr>
            <a:spLocks noGrp="1"/>
          </p:cNvSpPr>
          <p:nvPr>
            <p:ph type="dgm" sz="quarter" idx="29"/>
          </p:nvPr>
        </p:nvSpPr>
        <p:spPr>
          <a:xfrm>
            <a:off x="800100" y="1235075"/>
            <a:ext cx="10644188" cy="4975225"/>
          </a:xfrm>
        </p:spPr>
        <p:txBody>
          <a:bodyPr/>
          <a:lstStyle>
            <a:lvl1pPr marL="0" indent="0" algn="ctr">
              <a:buNone/>
              <a:defRPr/>
            </a:lvl1pPr>
          </a:lstStyle>
          <a:p>
            <a:endParaRPr lang="en-US" dirty="0"/>
          </a:p>
        </p:txBody>
      </p:sp>
      <p:sp>
        <p:nvSpPr>
          <p:cNvPr id="28" name="Picture Placeholder 27">
            <a:extLst>
              <a:ext uri="{FF2B5EF4-FFF2-40B4-BE49-F238E27FC236}">
                <a16:creationId xmlns:a16="http://schemas.microsoft.com/office/drawing/2014/main" id="{7917E37C-ED1D-4637-B0A8-CAECDD7D93AA}"/>
              </a:ext>
            </a:extLst>
          </p:cNvPr>
          <p:cNvSpPr>
            <a:spLocks noGrp="1"/>
          </p:cNvSpPr>
          <p:nvPr>
            <p:ph type="pic" sz="quarter" idx="26"/>
          </p:nvPr>
        </p:nvSpPr>
        <p:spPr>
          <a:xfrm>
            <a:off x="785884" y="4573721"/>
            <a:ext cx="2927538" cy="2284280"/>
          </a:xfrm>
        </p:spPr>
        <p:txBody>
          <a:bodyPr/>
          <a:lstStyle>
            <a:lvl1pPr marL="0" indent="0" algn="ctr">
              <a:buNone/>
              <a:defRPr/>
            </a:lvl1pPr>
          </a:lstStyle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6805199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utline 2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DACD46E6-90C9-5A94-5A35-1C98F051F60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91022" y="416577"/>
            <a:ext cx="10643616" cy="717279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3600" cap="all" baseline="0"/>
            </a:lvl1pPr>
          </a:lstStyle>
          <a:p>
            <a:pPr algn="ctr"/>
            <a:r>
              <a:rPr lang="en-US" dirty="0">
                <a:solidFill>
                  <a:srgbClr val="4D5BE2"/>
                </a:solidFill>
              </a:rPr>
              <a:t>ADD TITLE HERE</a:t>
            </a:r>
          </a:p>
        </p:txBody>
      </p:sp>
      <p:sp>
        <p:nvSpPr>
          <p:cNvPr id="22" name="SmartArt Placeholder 21">
            <a:extLst>
              <a:ext uri="{FF2B5EF4-FFF2-40B4-BE49-F238E27FC236}">
                <a16:creationId xmlns:a16="http://schemas.microsoft.com/office/drawing/2014/main" id="{CE9173F4-65C7-2EC9-A5E4-827E9483F1E5}"/>
              </a:ext>
            </a:extLst>
          </p:cNvPr>
          <p:cNvSpPr>
            <a:spLocks noGrp="1"/>
          </p:cNvSpPr>
          <p:nvPr>
            <p:ph type="dgm" sz="quarter" idx="29"/>
          </p:nvPr>
        </p:nvSpPr>
        <p:spPr>
          <a:xfrm>
            <a:off x="785884" y="1818409"/>
            <a:ext cx="10620232" cy="4530436"/>
          </a:xfrm>
        </p:spPr>
        <p:txBody>
          <a:bodyPr/>
          <a:lstStyle>
            <a:lvl1pPr marL="0" indent="0" algn="ctr">
              <a:buNone/>
              <a:defRPr/>
            </a:lvl1pPr>
          </a:lstStyle>
          <a:p>
            <a:endParaRPr lang="en-US" dirty="0"/>
          </a:p>
        </p:txBody>
      </p:sp>
      <p:sp>
        <p:nvSpPr>
          <p:cNvPr id="5" name="Picture Placeholder 4">
            <a:extLst>
              <a:ext uri="{FF2B5EF4-FFF2-40B4-BE49-F238E27FC236}">
                <a16:creationId xmlns:a16="http://schemas.microsoft.com/office/drawing/2014/main" id="{CC21CF4B-0175-F178-DDAD-E4153A66F75F}"/>
              </a:ext>
            </a:extLst>
          </p:cNvPr>
          <p:cNvSpPr>
            <a:spLocks noGrp="1"/>
          </p:cNvSpPr>
          <p:nvPr>
            <p:ph type="pic" sz="quarter" idx="30"/>
          </p:nvPr>
        </p:nvSpPr>
        <p:spPr>
          <a:xfrm>
            <a:off x="2046767" y="3141743"/>
            <a:ext cx="429768" cy="429768"/>
          </a:xfrm>
        </p:spPr>
        <p:txBody>
          <a:bodyPr lIns="0" tIns="0" rIns="0" bIns="0">
            <a:normAutofit/>
          </a:bodyPr>
          <a:lstStyle>
            <a:lvl1pPr marL="0" indent="0" algn="ctr">
              <a:buNone/>
              <a:defRPr sz="800"/>
            </a:lvl1pPr>
          </a:lstStyle>
          <a:p>
            <a:endParaRPr lang="en-US" dirty="0"/>
          </a:p>
        </p:txBody>
      </p:sp>
      <p:sp>
        <p:nvSpPr>
          <p:cNvPr id="7" name="Picture Placeholder 4">
            <a:extLst>
              <a:ext uri="{FF2B5EF4-FFF2-40B4-BE49-F238E27FC236}">
                <a16:creationId xmlns:a16="http://schemas.microsoft.com/office/drawing/2014/main" id="{469A370C-8C84-0411-0B1D-F7CFCEA96DE2}"/>
              </a:ext>
            </a:extLst>
          </p:cNvPr>
          <p:cNvSpPr>
            <a:spLocks noGrp="1"/>
          </p:cNvSpPr>
          <p:nvPr>
            <p:ph type="pic" sz="quarter" idx="31"/>
          </p:nvPr>
        </p:nvSpPr>
        <p:spPr>
          <a:xfrm>
            <a:off x="5881116" y="3141743"/>
            <a:ext cx="429768" cy="429768"/>
          </a:xfrm>
        </p:spPr>
        <p:txBody>
          <a:bodyPr lIns="0" tIns="0" rIns="0" bIns="0">
            <a:normAutofit/>
          </a:bodyPr>
          <a:lstStyle>
            <a:lvl1pPr marL="0" indent="0" algn="ctr">
              <a:buNone/>
              <a:defRPr sz="800"/>
            </a:lvl1pPr>
          </a:lstStyle>
          <a:p>
            <a:endParaRPr lang="en-US" dirty="0"/>
          </a:p>
        </p:txBody>
      </p:sp>
      <p:sp>
        <p:nvSpPr>
          <p:cNvPr id="8" name="Picture Placeholder 4">
            <a:extLst>
              <a:ext uri="{FF2B5EF4-FFF2-40B4-BE49-F238E27FC236}">
                <a16:creationId xmlns:a16="http://schemas.microsoft.com/office/drawing/2014/main" id="{DF3CEC12-A675-5B79-6276-32AE902BDCDA}"/>
              </a:ext>
            </a:extLst>
          </p:cNvPr>
          <p:cNvSpPr>
            <a:spLocks noGrp="1"/>
          </p:cNvSpPr>
          <p:nvPr>
            <p:ph type="pic" sz="quarter" idx="32"/>
          </p:nvPr>
        </p:nvSpPr>
        <p:spPr>
          <a:xfrm>
            <a:off x="9715465" y="3141743"/>
            <a:ext cx="429768" cy="429768"/>
          </a:xfrm>
        </p:spPr>
        <p:txBody>
          <a:bodyPr lIns="0" tIns="0" rIns="0" bIns="0">
            <a:normAutofit/>
          </a:bodyPr>
          <a:lstStyle>
            <a:lvl1pPr marL="0" indent="0" algn="ctr">
              <a:buNone/>
              <a:defRPr sz="800"/>
            </a:lvl1pPr>
          </a:lstStyle>
          <a:p>
            <a:endParaRPr lang="en-US" dirty="0"/>
          </a:p>
        </p:txBody>
      </p:sp>
      <p:grpSp>
        <p:nvGrpSpPr>
          <p:cNvPr id="2" name="Group 1">
            <a:extLst>
              <a:ext uri="{FF2B5EF4-FFF2-40B4-BE49-F238E27FC236}">
                <a16:creationId xmlns:a16="http://schemas.microsoft.com/office/drawing/2014/main" id="{CB7A0051-C60B-9702-8D0B-55AD9470DB55}"/>
              </a:ext>
            </a:extLst>
          </p:cNvPr>
          <p:cNvGrpSpPr/>
          <p:nvPr userDrawn="1"/>
        </p:nvGrpSpPr>
        <p:grpSpPr>
          <a:xfrm>
            <a:off x="396950" y="4022070"/>
            <a:ext cx="2492996" cy="2679178"/>
            <a:chOff x="396950" y="3454904"/>
            <a:chExt cx="2492996" cy="2679178"/>
          </a:xfrm>
        </p:grpSpPr>
        <p:sp>
          <p:nvSpPr>
            <p:cNvPr id="3" name="Rounded Rectangle 24">
              <a:extLst>
                <a:ext uri="{FF2B5EF4-FFF2-40B4-BE49-F238E27FC236}">
                  <a16:creationId xmlns:a16="http://schemas.microsoft.com/office/drawing/2014/main" id="{80B74359-1E30-E650-34A9-AC1C13F1EBD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492882" y="3653687"/>
              <a:ext cx="2226761" cy="2381004"/>
            </a:xfrm>
            <a:custGeom>
              <a:avLst/>
              <a:gdLst>
                <a:gd name="connsiteX0" fmla="*/ 0 w 3481668"/>
                <a:gd name="connsiteY0" fmla="*/ 0 h 3505316"/>
                <a:gd name="connsiteX1" fmla="*/ 0 w 3481668"/>
                <a:gd name="connsiteY1" fmla="*/ 0 h 3505316"/>
                <a:gd name="connsiteX2" fmla="*/ 3481668 w 3481668"/>
                <a:gd name="connsiteY2" fmla="*/ 0 h 3505316"/>
                <a:gd name="connsiteX3" fmla="*/ 3481668 w 3481668"/>
                <a:gd name="connsiteY3" fmla="*/ 0 h 3505316"/>
                <a:gd name="connsiteX4" fmla="*/ 3481668 w 3481668"/>
                <a:gd name="connsiteY4" fmla="*/ 3505316 h 3505316"/>
                <a:gd name="connsiteX5" fmla="*/ 3481668 w 3481668"/>
                <a:gd name="connsiteY5" fmla="*/ 3505316 h 3505316"/>
                <a:gd name="connsiteX6" fmla="*/ 0 w 3481668"/>
                <a:gd name="connsiteY6" fmla="*/ 3505316 h 3505316"/>
                <a:gd name="connsiteX7" fmla="*/ 0 w 3481668"/>
                <a:gd name="connsiteY7" fmla="*/ 3505316 h 3505316"/>
                <a:gd name="connsiteX8" fmla="*/ 0 w 3481668"/>
                <a:gd name="connsiteY8" fmla="*/ 0 h 3505316"/>
                <a:gd name="connsiteX0" fmla="*/ 3481668 w 3573108"/>
                <a:gd name="connsiteY0" fmla="*/ 0 h 3505316"/>
                <a:gd name="connsiteX1" fmla="*/ 3481668 w 3573108"/>
                <a:gd name="connsiteY1" fmla="*/ 3505316 h 3505316"/>
                <a:gd name="connsiteX2" fmla="*/ 3481668 w 3573108"/>
                <a:gd name="connsiteY2" fmla="*/ 3505316 h 3505316"/>
                <a:gd name="connsiteX3" fmla="*/ 0 w 3573108"/>
                <a:gd name="connsiteY3" fmla="*/ 3505316 h 3505316"/>
                <a:gd name="connsiteX4" fmla="*/ 0 w 3573108"/>
                <a:gd name="connsiteY4" fmla="*/ 3505316 h 3505316"/>
                <a:gd name="connsiteX5" fmla="*/ 0 w 3573108"/>
                <a:gd name="connsiteY5" fmla="*/ 0 h 3505316"/>
                <a:gd name="connsiteX6" fmla="*/ 0 w 3573108"/>
                <a:gd name="connsiteY6" fmla="*/ 0 h 3505316"/>
                <a:gd name="connsiteX7" fmla="*/ 3481668 w 3573108"/>
                <a:gd name="connsiteY7" fmla="*/ 0 h 3505316"/>
                <a:gd name="connsiteX8" fmla="*/ 3573108 w 3573108"/>
                <a:gd name="connsiteY8" fmla="*/ 91440 h 3505316"/>
                <a:gd name="connsiteX0" fmla="*/ 3481668 w 4137884"/>
                <a:gd name="connsiteY0" fmla="*/ 0 h 3505316"/>
                <a:gd name="connsiteX1" fmla="*/ 3481668 w 4137884"/>
                <a:gd name="connsiteY1" fmla="*/ 3505316 h 3505316"/>
                <a:gd name="connsiteX2" fmla="*/ 3481668 w 4137884"/>
                <a:gd name="connsiteY2" fmla="*/ 3505316 h 3505316"/>
                <a:gd name="connsiteX3" fmla="*/ 0 w 4137884"/>
                <a:gd name="connsiteY3" fmla="*/ 3505316 h 3505316"/>
                <a:gd name="connsiteX4" fmla="*/ 0 w 4137884"/>
                <a:gd name="connsiteY4" fmla="*/ 3505316 h 3505316"/>
                <a:gd name="connsiteX5" fmla="*/ 0 w 4137884"/>
                <a:gd name="connsiteY5" fmla="*/ 0 h 3505316"/>
                <a:gd name="connsiteX6" fmla="*/ 0 w 4137884"/>
                <a:gd name="connsiteY6" fmla="*/ 0 h 3505316"/>
                <a:gd name="connsiteX7" fmla="*/ 3481668 w 4137884"/>
                <a:gd name="connsiteY7" fmla="*/ 0 h 3505316"/>
                <a:gd name="connsiteX8" fmla="*/ 4137884 w 4137884"/>
                <a:gd name="connsiteY8" fmla="*/ 199016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7" fmla="*/ 3481668 w 3481668"/>
                <a:gd name="connsiteY7" fmla="*/ 0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0" fmla="*/ 3481668 w 3481668"/>
                <a:gd name="connsiteY0" fmla="*/ 3505316 h 3505316"/>
                <a:gd name="connsiteX1" fmla="*/ 3481668 w 3481668"/>
                <a:gd name="connsiteY1" fmla="*/ 3505316 h 3505316"/>
                <a:gd name="connsiteX2" fmla="*/ 0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0 h 3505316"/>
                <a:gd name="connsiteX5" fmla="*/ 0 w 3481668"/>
                <a:gd name="connsiteY5" fmla="*/ 0 h 35053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3481668" h="3505316">
                  <a:moveTo>
                    <a:pt x="3481668" y="3505316"/>
                  </a:moveTo>
                  <a:lnTo>
                    <a:pt x="3481668" y="3505316"/>
                  </a:lnTo>
                  <a:lnTo>
                    <a:pt x="0" y="3505316"/>
                  </a:lnTo>
                  <a:lnTo>
                    <a:pt x="0" y="3505316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 w="1905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4" name="Oval 3">
              <a:extLst>
                <a:ext uri="{FF2B5EF4-FFF2-40B4-BE49-F238E27FC236}">
                  <a16:creationId xmlns:a16="http://schemas.microsoft.com/office/drawing/2014/main" id="{BEF44D11-0A54-B4F4-331E-6B96D8A4362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2691163" y="5935299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9" name="Oval 8">
              <a:extLst>
                <a:ext uri="{FF2B5EF4-FFF2-40B4-BE49-F238E27FC236}">
                  <a16:creationId xmlns:a16="http://schemas.microsoft.com/office/drawing/2014/main" id="{4BDB7A0A-6198-DB01-83AB-531F46341C1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396950" y="3454904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10" name="Group 9">
            <a:extLst>
              <a:ext uri="{FF2B5EF4-FFF2-40B4-BE49-F238E27FC236}">
                <a16:creationId xmlns:a16="http://schemas.microsoft.com/office/drawing/2014/main" id="{CE34D87E-7828-3BED-4543-3B4C0CA46B21}"/>
              </a:ext>
            </a:extLst>
          </p:cNvPr>
          <p:cNvGrpSpPr/>
          <p:nvPr userDrawn="1"/>
        </p:nvGrpSpPr>
        <p:grpSpPr>
          <a:xfrm>
            <a:off x="4231036" y="4022070"/>
            <a:ext cx="2523286" cy="2679178"/>
            <a:chOff x="4231036" y="3454904"/>
            <a:chExt cx="2523286" cy="2679178"/>
          </a:xfrm>
        </p:grpSpPr>
        <p:sp>
          <p:nvSpPr>
            <p:cNvPr id="11" name="Rounded Rectangle 24">
              <a:extLst>
                <a:ext uri="{FF2B5EF4-FFF2-40B4-BE49-F238E27FC236}">
                  <a16:creationId xmlns:a16="http://schemas.microsoft.com/office/drawing/2014/main" id="{4BC203BC-2D31-485A-F534-45D83FB3C0B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4336514" y="3656619"/>
              <a:ext cx="2226761" cy="2381004"/>
            </a:xfrm>
            <a:custGeom>
              <a:avLst/>
              <a:gdLst>
                <a:gd name="connsiteX0" fmla="*/ 0 w 3481668"/>
                <a:gd name="connsiteY0" fmla="*/ 0 h 3505316"/>
                <a:gd name="connsiteX1" fmla="*/ 0 w 3481668"/>
                <a:gd name="connsiteY1" fmla="*/ 0 h 3505316"/>
                <a:gd name="connsiteX2" fmla="*/ 3481668 w 3481668"/>
                <a:gd name="connsiteY2" fmla="*/ 0 h 3505316"/>
                <a:gd name="connsiteX3" fmla="*/ 3481668 w 3481668"/>
                <a:gd name="connsiteY3" fmla="*/ 0 h 3505316"/>
                <a:gd name="connsiteX4" fmla="*/ 3481668 w 3481668"/>
                <a:gd name="connsiteY4" fmla="*/ 3505316 h 3505316"/>
                <a:gd name="connsiteX5" fmla="*/ 3481668 w 3481668"/>
                <a:gd name="connsiteY5" fmla="*/ 3505316 h 3505316"/>
                <a:gd name="connsiteX6" fmla="*/ 0 w 3481668"/>
                <a:gd name="connsiteY6" fmla="*/ 3505316 h 3505316"/>
                <a:gd name="connsiteX7" fmla="*/ 0 w 3481668"/>
                <a:gd name="connsiteY7" fmla="*/ 3505316 h 3505316"/>
                <a:gd name="connsiteX8" fmla="*/ 0 w 3481668"/>
                <a:gd name="connsiteY8" fmla="*/ 0 h 3505316"/>
                <a:gd name="connsiteX0" fmla="*/ 3481668 w 3573108"/>
                <a:gd name="connsiteY0" fmla="*/ 0 h 3505316"/>
                <a:gd name="connsiteX1" fmla="*/ 3481668 w 3573108"/>
                <a:gd name="connsiteY1" fmla="*/ 3505316 h 3505316"/>
                <a:gd name="connsiteX2" fmla="*/ 3481668 w 3573108"/>
                <a:gd name="connsiteY2" fmla="*/ 3505316 h 3505316"/>
                <a:gd name="connsiteX3" fmla="*/ 0 w 3573108"/>
                <a:gd name="connsiteY3" fmla="*/ 3505316 h 3505316"/>
                <a:gd name="connsiteX4" fmla="*/ 0 w 3573108"/>
                <a:gd name="connsiteY4" fmla="*/ 3505316 h 3505316"/>
                <a:gd name="connsiteX5" fmla="*/ 0 w 3573108"/>
                <a:gd name="connsiteY5" fmla="*/ 0 h 3505316"/>
                <a:gd name="connsiteX6" fmla="*/ 0 w 3573108"/>
                <a:gd name="connsiteY6" fmla="*/ 0 h 3505316"/>
                <a:gd name="connsiteX7" fmla="*/ 3481668 w 3573108"/>
                <a:gd name="connsiteY7" fmla="*/ 0 h 3505316"/>
                <a:gd name="connsiteX8" fmla="*/ 3573108 w 3573108"/>
                <a:gd name="connsiteY8" fmla="*/ 91440 h 3505316"/>
                <a:gd name="connsiteX0" fmla="*/ 3481668 w 4137884"/>
                <a:gd name="connsiteY0" fmla="*/ 0 h 3505316"/>
                <a:gd name="connsiteX1" fmla="*/ 3481668 w 4137884"/>
                <a:gd name="connsiteY1" fmla="*/ 3505316 h 3505316"/>
                <a:gd name="connsiteX2" fmla="*/ 3481668 w 4137884"/>
                <a:gd name="connsiteY2" fmla="*/ 3505316 h 3505316"/>
                <a:gd name="connsiteX3" fmla="*/ 0 w 4137884"/>
                <a:gd name="connsiteY3" fmla="*/ 3505316 h 3505316"/>
                <a:gd name="connsiteX4" fmla="*/ 0 w 4137884"/>
                <a:gd name="connsiteY4" fmla="*/ 3505316 h 3505316"/>
                <a:gd name="connsiteX5" fmla="*/ 0 w 4137884"/>
                <a:gd name="connsiteY5" fmla="*/ 0 h 3505316"/>
                <a:gd name="connsiteX6" fmla="*/ 0 w 4137884"/>
                <a:gd name="connsiteY6" fmla="*/ 0 h 3505316"/>
                <a:gd name="connsiteX7" fmla="*/ 3481668 w 4137884"/>
                <a:gd name="connsiteY7" fmla="*/ 0 h 3505316"/>
                <a:gd name="connsiteX8" fmla="*/ 4137884 w 4137884"/>
                <a:gd name="connsiteY8" fmla="*/ 199016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7" fmla="*/ 3481668 w 3481668"/>
                <a:gd name="connsiteY7" fmla="*/ 0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0" fmla="*/ 3481668 w 3481668"/>
                <a:gd name="connsiteY0" fmla="*/ 3505316 h 3505316"/>
                <a:gd name="connsiteX1" fmla="*/ 3481668 w 3481668"/>
                <a:gd name="connsiteY1" fmla="*/ 3505316 h 3505316"/>
                <a:gd name="connsiteX2" fmla="*/ 0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0 h 3505316"/>
                <a:gd name="connsiteX5" fmla="*/ 0 w 3481668"/>
                <a:gd name="connsiteY5" fmla="*/ 0 h 35053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3481668" h="3505316">
                  <a:moveTo>
                    <a:pt x="3481668" y="3505316"/>
                  </a:moveTo>
                  <a:lnTo>
                    <a:pt x="3481668" y="3505316"/>
                  </a:lnTo>
                  <a:lnTo>
                    <a:pt x="0" y="3505316"/>
                  </a:lnTo>
                  <a:lnTo>
                    <a:pt x="0" y="3505316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 w="1905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2" name="Oval 11">
              <a:extLst>
                <a:ext uri="{FF2B5EF4-FFF2-40B4-BE49-F238E27FC236}">
                  <a16:creationId xmlns:a16="http://schemas.microsoft.com/office/drawing/2014/main" id="{84EB6EC0-B466-7E25-560F-DB65221CD99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6555539" y="5935299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3" name="Oval 12">
              <a:extLst>
                <a:ext uri="{FF2B5EF4-FFF2-40B4-BE49-F238E27FC236}">
                  <a16:creationId xmlns:a16="http://schemas.microsoft.com/office/drawing/2014/main" id="{5445C946-5C12-71D9-0A10-E4324C04CD9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4231036" y="3454904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14" name="Group 13">
            <a:extLst>
              <a:ext uri="{FF2B5EF4-FFF2-40B4-BE49-F238E27FC236}">
                <a16:creationId xmlns:a16="http://schemas.microsoft.com/office/drawing/2014/main" id="{365B5F83-31C9-7197-4027-2354C85DE9ED}"/>
              </a:ext>
            </a:extLst>
          </p:cNvPr>
          <p:cNvGrpSpPr/>
          <p:nvPr userDrawn="1"/>
        </p:nvGrpSpPr>
        <p:grpSpPr>
          <a:xfrm>
            <a:off x="8098797" y="4022937"/>
            <a:ext cx="2519900" cy="2678311"/>
            <a:chOff x="8098797" y="3455771"/>
            <a:chExt cx="2519900" cy="2678311"/>
          </a:xfrm>
        </p:grpSpPr>
        <p:sp>
          <p:nvSpPr>
            <p:cNvPr id="15" name="Rounded Rectangle 24">
              <a:extLst>
                <a:ext uri="{FF2B5EF4-FFF2-40B4-BE49-F238E27FC236}">
                  <a16:creationId xmlns:a16="http://schemas.microsoft.com/office/drawing/2014/main" id="{BD003E26-3B0A-9530-FA03-1DE8541DC78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8198189" y="3658300"/>
              <a:ext cx="2226761" cy="2381004"/>
            </a:xfrm>
            <a:custGeom>
              <a:avLst/>
              <a:gdLst>
                <a:gd name="connsiteX0" fmla="*/ 0 w 3481668"/>
                <a:gd name="connsiteY0" fmla="*/ 0 h 3505316"/>
                <a:gd name="connsiteX1" fmla="*/ 0 w 3481668"/>
                <a:gd name="connsiteY1" fmla="*/ 0 h 3505316"/>
                <a:gd name="connsiteX2" fmla="*/ 3481668 w 3481668"/>
                <a:gd name="connsiteY2" fmla="*/ 0 h 3505316"/>
                <a:gd name="connsiteX3" fmla="*/ 3481668 w 3481668"/>
                <a:gd name="connsiteY3" fmla="*/ 0 h 3505316"/>
                <a:gd name="connsiteX4" fmla="*/ 3481668 w 3481668"/>
                <a:gd name="connsiteY4" fmla="*/ 3505316 h 3505316"/>
                <a:gd name="connsiteX5" fmla="*/ 3481668 w 3481668"/>
                <a:gd name="connsiteY5" fmla="*/ 3505316 h 3505316"/>
                <a:gd name="connsiteX6" fmla="*/ 0 w 3481668"/>
                <a:gd name="connsiteY6" fmla="*/ 3505316 h 3505316"/>
                <a:gd name="connsiteX7" fmla="*/ 0 w 3481668"/>
                <a:gd name="connsiteY7" fmla="*/ 3505316 h 3505316"/>
                <a:gd name="connsiteX8" fmla="*/ 0 w 3481668"/>
                <a:gd name="connsiteY8" fmla="*/ 0 h 3505316"/>
                <a:gd name="connsiteX0" fmla="*/ 3481668 w 3573108"/>
                <a:gd name="connsiteY0" fmla="*/ 0 h 3505316"/>
                <a:gd name="connsiteX1" fmla="*/ 3481668 w 3573108"/>
                <a:gd name="connsiteY1" fmla="*/ 3505316 h 3505316"/>
                <a:gd name="connsiteX2" fmla="*/ 3481668 w 3573108"/>
                <a:gd name="connsiteY2" fmla="*/ 3505316 h 3505316"/>
                <a:gd name="connsiteX3" fmla="*/ 0 w 3573108"/>
                <a:gd name="connsiteY3" fmla="*/ 3505316 h 3505316"/>
                <a:gd name="connsiteX4" fmla="*/ 0 w 3573108"/>
                <a:gd name="connsiteY4" fmla="*/ 3505316 h 3505316"/>
                <a:gd name="connsiteX5" fmla="*/ 0 w 3573108"/>
                <a:gd name="connsiteY5" fmla="*/ 0 h 3505316"/>
                <a:gd name="connsiteX6" fmla="*/ 0 w 3573108"/>
                <a:gd name="connsiteY6" fmla="*/ 0 h 3505316"/>
                <a:gd name="connsiteX7" fmla="*/ 3481668 w 3573108"/>
                <a:gd name="connsiteY7" fmla="*/ 0 h 3505316"/>
                <a:gd name="connsiteX8" fmla="*/ 3573108 w 3573108"/>
                <a:gd name="connsiteY8" fmla="*/ 91440 h 3505316"/>
                <a:gd name="connsiteX0" fmla="*/ 3481668 w 4137884"/>
                <a:gd name="connsiteY0" fmla="*/ 0 h 3505316"/>
                <a:gd name="connsiteX1" fmla="*/ 3481668 w 4137884"/>
                <a:gd name="connsiteY1" fmla="*/ 3505316 h 3505316"/>
                <a:gd name="connsiteX2" fmla="*/ 3481668 w 4137884"/>
                <a:gd name="connsiteY2" fmla="*/ 3505316 h 3505316"/>
                <a:gd name="connsiteX3" fmla="*/ 0 w 4137884"/>
                <a:gd name="connsiteY3" fmla="*/ 3505316 h 3505316"/>
                <a:gd name="connsiteX4" fmla="*/ 0 w 4137884"/>
                <a:gd name="connsiteY4" fmla="*/ 3505316 h 3505316"/>
                <a:gd name="connsiteX5" fmla="*/ 0 w 4137884"/>
                <a:gd name="connsiteY5" fmla="*/ 0 h 3505316"/>
                <a:gd name="connsiteX6" fmla="*/ 0 w 4137884"/>
                <a:gd name="connsiteY6" fmla="*/ 0 h 3505316"/>
                <a:gd name="connsiteX7" fmla="*/ 3481668 w 4137884"/>
                <a:gd name="connsiteY7" fmla="*/ 0 h 3505316"/>
                <a:gd name="connsiteX8" fmla="*/ 4137884 w 4137884"/>
                <a:gd name="connsiteY8" fmla="*/ 199016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7" fmla="*/ 3481668 w 3481668"/>
                <a:gd name="connsiteY7" fmla="*/ 0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0" fmla="*/ 3481668 w 3481668"/>
                <a:gd name="connsiteY0" fmla="*/ 3505316 h 3505316"/>
                <a:gd name="connsiteX1" fmla="*/ 3481668 w 3481668"/>
                <a:gd name="connsiteY1" fmla="*/ 3505316 h 3505316"/>
                <a:gd name="connsiteX2" fmla="*/ 0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0 h 3505316"/>
                <a:gd name="connsiteX5" fmla="*/ 0 w 3481668"/>
                <a:gd name="connsiteY5" fmla="*/ 0 h 35053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3481668" h="3505316">
                  <a:moveTo>
                    <a:pt x="3481668" y="3505316"/>
                  </a:moveTo>
                  <a:lnTo>
                    <a:pt x="3481668" y="3505316"/>
                  </a:lnTo>
                  <a:lnTo>
                    <a:pt x="0" y="3505316"/>
                  </a:lnTo>
                  <a:lnTo>
                    <a:pt x="0" y="3505316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 w="1905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6" name="Oval 15">
              <a:extLst>
                <a:ext uri="{FF2B5EF4-FFF2-40B4-BE49-F238E27FC236}">
                  <a16:creationId xmlns:a16="http://schemas.microsoft.com/office/drawing/2014/main" id="{5D9E3472-2688-408D-F31B-9BE1005DB7E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10419914" y="5935299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Oval 16">
              <a:extLst>
                <a:ext uri="{FF2B5EF4-FFF2-40B4-BE49-F238E27FC236}">
                  <a16:creationId xmlns:a16="http://schemas.microsoft.com/office/drawing/2014/main" id="{DC81E04E-B059-42D8-1D0C-C79A34BFD0F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8098797" y="3455771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18" name="Group 17">
            <a:extLst>
              <a:ext uri="{FF2B5EF4-FFF2-40B4-BE49-F238E27FC236}">
                <a16:creationId xmlns:a16="http://schemas.microsoft.com/office/drawing/2014/main" id="{CE75CF47-105F-945E-7D7E-CE093E52E846}"/>
              </a:ext>
            </a:extLst>
          </p:cNvPr>
          <p:cNvGrpSpPr/>
          <p:nvPr userDrawn="1"/>
        </p:nvGrpSpPr>
        <p:grpSpPr>
          <a:xfrm>
            <a:off x="1606262" y="1468735"/>
            <a:ext cx="2486777" cy="2679180"/>
            <a:chOff x="1606262" y="1468735"/>
            <a:chExt cx="2486777" cy="2679180"/>
          </a:xfrm>
        </p:grpSpPr>
        <p:sp>
          <p:nvSpPr>
            <p:cNvPr id="19" name="Rounded Rectangle 24">
              <a:extLst>
                <a:ext uri="{FF2B5EF4-FFF2-40B4-BE49-F238E27FC236}">
                  <a16:creationId xmlns:a16="http://schemas.microsoft.com/office/drawing/2014/main" id="{CC24ACFD-D793-5188-B42E-1E897F8C7D8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 rot="10800000">
              <a:off x="1764510" y="1561711"/>
              <a:ext cx="2226761" cy="2381004"/>
            </a:xfrm>
            <a:custGeom>
              <a:avLst/>
              <a:gdLst>
                <a:gd name="connsiteX0" fmla="*/ 0 w 3481668"/>
                <a:gd name="connsiteY0" fmla="*/ 0 h 3505316"/>
                <a:gd name="connsiteX1" fmla="*/ 0 w 3481668"/>
                <a:gd name="connsiteY1" fmla="*/ 0 h 3505316"/>
                <a:gd name="connsiteX2" fmla="*/ 3481668 w 3481668"/>
                <a:gd name="connsiteY2" fmla="*/ 0 h 3505316"/>
                <a:gd name="connsiteX3" fmla="*/ 3481668 w 3481668"/>
                <a:gd name="connsiteY3" fmla="*/ 0 h 3505316"/>
                <a:gd name="connsiteX4" fmla="*/ 3481668 w 3481668"/>
                <a:gd name="connsiteY4" fmla="*/ 3505316 h 3505316"/>
                <a:gd name="connsiteX5" fmla="*/ 3481668 w 3481668"/>
                <a:gd name="connsiteY5" fmla="*/ 3505316 h 3505316"/>
                <a:gd name="connsiteX6" fmla="*/ 0 w 3481668"/>
                <a:gd name="connsiteY6" fmla="*/ 3505316 h 3505316"/>
                <a:gd name="connsiteX7" fmla="*/ 0 w 3481668"/>
                <a:gd name="connsiteY7" fmla="*/ 3505316 h 3505316"/>
                <a:gd name="connsiteX8" fmla="*/ 0 w 3481668"/>
                <a:gd name="connsiteY8" fmla="*/ 0 h 3505316"/>
                <a:gd name="connsiteX0" fmla="*/ 3481668 w 3573108"/>
                <a:gd name="connsiteY0" fmla="*/ 0 h 3505316"/>
                <a:gd name="connsiteX1" fmla="*/ 3481668 w 3573108"/>
                <a:gd name="connsiteY1" fmla="*/ 3505316 h 3505316"/>
                <a:gd name="connsiteX2" fmla="*/ 3481668 w 3573108"/>
                <a:gd name="connsiteY2" fmla="*/ 3505316 h 3505316"/>
                <a:gd name="connsiteX3" fmla="*/ 0 w 3573108"/>
                <a:gd name="connsiteY3" fmla="*/ 3505316 h 3505316"/>
                <a:gd name="connsiteX4" fmla="*/ 0 w 3573108"/>
                <a:gd name="connsiteY4" fmla="*/ 3505316 h 3505316"/>
                <a:gd name="connsiteX5" fmla="*/ 0 w 3573108"/>
                <a:gd name="connsiteY5" fmla="*/ 0 h 3505316"/>
                <a:gd name="connsiteX6" fmla="*/ 0 w 3573108"/>
                <a:gd name="connsiteY6" fmla="*/ 0 h 3505316"/>
                <a:gd name="connsiteX7" fmla="*/ 3481668 w 3573108"/>
                <a:gd name="connsiteY7" fmla="*/ 0 h 3505316"/>
                <a:gd name="connsiteX8" fmla="*/ 3573108 w 3573108"/>
                <a:gd name="connsiteY8" fmla="*/ 91440 h 3505316"/>
                <a:gd name="connsiteX0" fmla="*/ 3481668 w 4137884"/>
                <a:gd name="connsiteY0" fmla="*/ 0 h 3505316"/>
                <a:gd name="connsiteX1" fmla="*/ 3481668 w 4137884"/>
                <a:gd name="connsiteY1" fmla="*/ 3505316 h 3505316"/>
                <a:gd name="connsiteX2" fmla="*/ 3481668 w 4137884"/>
                <a:gd name="connsiteY2" fmla="*/ 3505316 h 3505316"/>
                <a:gd name="connsiteX3" fmla="*/ 0 w 4137884"/>
                <a:gd name="connsiteY3" fmla="*/ 3505316 h 3505316"/>
                <a:gd name="connsiteX4" fmla="*/ 0 w 4137884"/>
                <a:gd name="connsiteY4" fmla="*/ 3505316 h 3505316"/>
                <a:gd name="connsiteX5" fmla="*/ 0 w 4137884"/>
                <a:gd name="connsiteY5" fmla="*/ 0 h 3505316"/>
                <a:gd name="connsiteX6" fmla="*/ 0 w 4137884"/>
                <a:gd name="connsiteY6" fmla="*/ 0 h 3505316"/>
                <a:gd name="connsiteX7" fmla="*/ 3481668 w 4137884"/>
                <a:gd name="connsiteY7" fmla="*/ 0 h 3505316"/>
                <a:gd name="connsiteX8" fmla="*/ 4137884 w 4137884"/>
                <a:gd name="connsiteY8" fmla="*/ 199016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7" fmla="*/ 3481668 w 3481668"/>
                <a:gd name="connsiteY7" fmla="*/ 0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0" fmla="*/ 3481668 w 3481668"/>
                <a:gd name="connsiteY0" fmla="*/ 3505316 h 3505316"/>
                <a:gd name="connsiteX1" fmla="*/ 3481668 w 3481668"/>
                <a:gd name="connsiteY1" fmla="*/ 3505316 h 3505316"/>
                <a:gd name="connsiteX2" fmla="*/ 0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0 h 3505316"/>
                <a:gd name="connsiteX5" fmla="*/ 0 w 3481668"/>
                <a:gd name="connsiteY5" fmla="*/ 0 h 35053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3481668" h="3505316">
                  <a:moveTo>
                    <a:pt x="3481668" y="3505316"/>
                  </a:moveTo>
                  <a:lnTo>
                    <a:pt x="3481668" y="3505316"/>
                  </a:lnTo>
                  <a:lnTo>
                    <a:pt x="0" y="3505316"/>
                  </a:lnTo>
                  <a:lnTo>
                    <a:pt x="0" y="3505316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 w="1905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0" name="Oval 19">
              <a:extLst>
                <a:ext uri="{FF2B5EF4-FFF2-40B4-BE49-F238E27FC236}">
                  <a16:creationId xmlns:a16="http://schemas.microsoft.com/office/drawing/2014/main" id="{1A7AAC8D-C780-DD07-FB08-3D84CF0150D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1606262" y="1468735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1" name="Oval 20">
              <a:extLst>
                <a:ext uri="{FF2B5EF4-FFF2-40B4-BE49-F238E27FC236}">
                  <a16:creationId xmlns:a16="http://schemas.microsoft.com/office/drawing/2014/main" id="{7755834E-B5C7-896C-41B3-C9AA1CF225E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3894256" y="3949132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23" name="Group 22">
            <a:extLst>
              <a:ext uri="{FF2B5EF4-FFF2-40B4-BE49-F238E27FC236}">
                <a16:creationId xmlns:a16="http://schemas.microsoft.com/office/drawing/2014/main" id="{AF3D40A7-96C6-7325-D74E-0BAAF95B0348}"/>
              </a:ext>
            </a:extLst>
          </p:cNvPr>
          <p:cNvGrpSpPr/>
          <p:nvPr userDrawn="1"/>
        </p:nvGrpSpPr>
        <p:grpSpPr>
          <a:xfrm>
            <a:off x="5472033" y="1468735"/>
            <a:ext cx="2492391" cy="2679180"/>
            <a:chOff x="5472033" y="1468735"/>
            <a:chExt cx="2492391" cy="2679180"/>
          </a:xfrm>
        </p:grpSpPr>
        <p:sp>
          <p:nvSpPr>
            <p:cNvPr id="24" name="Rounded Rectangle 24">
              <a:extLst>
                <a:ext uri="{FF2B5EF4-FFF2-40B4-BE49-F238E27FC236}">
                  <a16:creationId xmlns:a16="http://schemas.microsoft.com/office/drawing/2014/main" id="{E8634FC8-AA45-1D4D-41A5-0045D067C98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 rot="10800000">
              <a:off x="5641896" y="1560107"/>
              <a:ext cx="2226761" cy="2381004"/>
            </a:xfrm>
            <a:custGeom>
              <a:avLst/>
              <a:gdLst>
                <a:gd name="connsiteX0" fmla="*/ 0 w 3481668"/>
                <a:gd name="connsiteY0" fmla="*/ 0 h 3505316"/>
                <a:gd name="connsiteX1" fmla="*/ 0 w 3481668"/>
                <a:gd name="connsiteY1" fmla="*/ 0 h 3505316"/>
                <a:gd name="connsiteX2" fmla="*/ 3481668 w 3481668"/>
                <a:gd name="connsiteY2" fmla="*/ 0 h 3505316"/>
                <a:gd name="connsiteX3" fmla="*/ 3481668 w 3481668"/>
                <a:gd name="connsiteY3" fmla="*/ 0 h 3505316"/>
                <a:gd name="connsiteX4" fmla="*/ 3481668 w 3481668"/>
                <a:gd name="connsiteY4" fmla="*/ 3505316 h 3505316"/>
                <a:gd name="connsiteX5" fmla="*/ 3481668 w 3481668"/>
                <a:gd name="connsiteY5" fmla="*/ 3505316 h 3505316"/>
                <a:gd name="connsiteX6" fmla="*/ 0 w 3481668"/>
                <a:gd name="connsiteY6" fmla="*/ 3505316 h 3505316"/>
                <a:gd name="connsiteX7" fmla="*/ 0 w 3481668"/>
                <a:gd name="connsiteY7" fmla="*/ 3505316 h 3505316"/>
                <a:gd name="connsiteX8" fmla="*/ 0 w 3481668"/>
                <a:gd name="connsiteY8" fmla="*/ 0 h 3505316"/>
                <a:gd name="connsiteX0" fmla="*/ 3481668 w 3573108"/>
                <a:gd name="connsiteY0" fmla="*/ 0 h 3505316"/>
                <a:gd name="connsiteX1" fmla="*/ 3481668 w 3573108"/>
                <a:gd name="connsiteY1" fmla="*/ 3505316 h 3505316"/>
                <a:gd name="connsiteX2" fmla="*/ 3481668 w 3573108"/>
                <a:gd name="connsiteY2" fmla="*/ 3505316 h 3505316"/>
                <a:gd name="connsiteX3" fmla="*/ 0 w 3573108"/>
                <a:gd name="connsiteY3" fmla="*/ 3505316 h 3505316"/>
                <a:gd name="connsiteX4" fmla="*/ 0 w 3573108"/>
                <a:gd name="connsiteY4" fmla="*/ 3505316 h 3505316"/>
                <a:gd name="connsiteX5" fmla="*/ 0 w 3573108"/>
                <a:gd name="connsiteY5" fmla="*/ 0 h 3505316"/>
                <a:gd name="connsiteX6" fmla="*/ 0 w 3573108"/>
                <a:gd name="connsiteY6" fmla="*/ 0 h 3505316"/>
                <a:gd name="connsiteX7" fmla="*/ 3481668 w 3573108"/>
                <a:gd name="connsiteY7" fmla="*/ 0 h 3505316"/>
                <a:gd name="connsiteX8" fmla="*/ 3573108 w 3573108"/>
                <a:gd name="connsiteY8" fmla="*/ 91440 h 3505316"/>
                <a:gd name="connsiteX0" fmla="*/ 3481668 w 4137884"/>
                <a:gd name="connsiteY0" fmla="*/ 0 h 3505316"/>
                <a:gd name="connsiteX1" fmla="*/ 3481668 w 4137884"/>
                <a:gd name="connsiteY1" fmla="*/ 3505316 h 3505316"/>
                <a:gd name="connsiteX2" fmla="*/ 3481668 w 4137884"/>
                <a:gd name="connsiteY2" fmla="*/ 3505316 h 3505316"/>
                <a:gd name="connsiteX3" fmla="*/ 0 w 4137884"/>
                <a:gd name="connsiteY3" fmla="*/ 3505316 h 3505316"/>
                <a:gd name="connsiteX4" fmla="*/ 0 w 4137884"/>
                <a:gd name="connsiteY4" fmla="*/ 3505316 h 3505316"/>
                <a:gd name="connsiteX5" fmla="*/ 0 w 4137884"/>
                <a:gd name="connsiteY5" fmla="*/ 0 h 3505316"/>
                <a:gd name="connsiteX6" fmla="*/ 0 w 4137884"/>
                <a:gd name="connsiteY6" fmla="*/ 0 h 3505316"/>
                <a:gd name="connsiteX7" fmla="*/ 3481668 w 4137884"/>
                <a:gd name="connsiteY7" fmla="*/ 0 h 3505316"/>
                <a:gd name="connsiteX8" fmla="*/ 4137884 w 4137884"/>
                <a:gd name="connsiteY8" fmla="*/ 199016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7" fmla="*/ 3481668 w 3481668"/>
                <a:gd name="connsiteY7" fmla="*/ 0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0" fmla="*/ 3481668 w 3481668"/>
                <a:gd name="connsiteY0" fmla="*/ 3505316 h 3505316"/>
                <a:gd name="connsiteX1" fmla="*/ 3481668 w 3481668"/>
                <a:gd name="connsiteY1" fmla="*/ 3505316 h 3505316"/>
                <a:gd name="connsiteX2" fmla="*/ 0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0 h 3505316"/>
                <a:gd name="connsiteX5" fmla="*/ 0 w 3481668"/>
                <a:gd name="connsiteY5" fmla="*/ 0 h 35053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3481668" h="3505316">
                  <a:moveTo>
                    <a:pt x="3481668" y="3505316"/>
                  </a:moveTo>
                  <a:lnTo>
                    <a:pt x="3481668" y="3505316"/>
                  </a:lnTo>
                  <a:lnTo>
                    <a:pt x="0" y="3505316"/>
                  </a:lnTo>
                  <a:lnTo>
                    <a:pt x="0" y="3505316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 w="1905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5" name="Oval 24">
              <a:extLst>
                <a:ext uri="{FF2B5EF4-FFF2-40B4-BE49-F238E27FC236}">
                  <a16:creationId xmlns:a16="http://schemas.microsoft.com/office/drawing/2014/main" id="{C57BBEDC-DE34-CECB-4508-DDD5D637273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5472033" y="1468735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6" name="Oval 25">
              <a:extLst>
                <a:ext uri="{FF2B5EF4-FFF2-40B4-BE49-F238E27FC236}">
                  <a16:creationId xmlns:a16="http://schemas.microsoft.com/office/drawing/2014/main" id="{A8E38120-7946-0D28-A127-23C1F9B601C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7765641" y="3949132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27" name="Group 26">
            <a:extLst>
              <a:ext uri="{FF2B5EF4-FFF2-40B4-BE49-F238E27FC236}">
                <a16:creationId xmlns:a16="http://schemas.microsoft.com/office/drawing/2014/main" id="{AB58CFD4-852D-4B39-D204-3EB0869E1FE6}"/>
              </a:ext>
            </a:extLst>
          </p:cNvPr>
          <p:cNvGrpSpPr/>
          <p:nvPr userDrawn="1"/>
        </p:nvGrpSpPr>
        <p:grpSpPr>
          <a:xfrm>
            <a:off x="9337804" y="1468735"/>
            <a:ext cx="2498005" cy="2679180"/>
            <a:chOff x="9337804" y="1468735"/>
            <a:chExt cx="2498005" cy="2679180"/>
          </a:xfrm>
        </p:grpSpPr>
        <p:sp>
          <p:nvSpPr>
            <p:cNvPr id="28" name="Rounded Rectangle 24">
              <a:extLst>
                <a:ext uri="{FF2B5EF4-FFF2-40B4-BE49-F238E27FC236}">
                  <a16:creationId xmlns:a16="http://schemas.microsoft.com/office/drawing/2014/main" id="{305F0D8C-8A5D-FA97-8CB4-9ED5382147B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 rot="10800000">
              <a:off x="9509656" y="1568128"/>
              <a:ext cx="2226761" cy="2381004"/>
            </a:xfrm>
            <a:custGeom>
              <a:avLst/>
              <a:gdLst>
                <a:gd name="connsiteX0" fmla="*/ 0 w 3481668"/>
                <a:gd name="connsiteY0" fmla="*/ 0 h 3505316"/>
                <a:gd name="connsiteX1" fmla="*/ 0 w 3481668"/>
                <a:gd name="connsiteY1" fmla="*/ 0 h 3505316"/>
                <a:gd name="connsiteX2" fmla="*/ 3481668 w 3481668"/>
                <a:gd name="connsiteY2" fmla="*/ 0 h 3505316"/>
                <a:gd name="connsiteX3" fmla="*/ 3481668 w 3481668"/>
                <a:gd name="connsiteY3" fmla="*/ 0 h 3505316"/>
                <a:gd name="connsiteX4" fmla="*/ 3481668 w 3481668"/>
                <a:gd name="connsiteY4" fmla="*/ 3505316 h 3505316"/>
                <a:gd name="connsiteX5" fmla="*/ 3481668 w 3481668"/>
                <a:gd name="connsiteY5" fmla="*/ 3505316 h 3505316"/>
                <a:gd name="connsiteX6" fmla="*/ 0 w 3481668"/>
                <a:gd name="connsiteY6" fmla="*/ 3505316 h 3505316"/>
                <a:gd name="connsiteX7" fmla="*/ 0 w 3481668"/>
                <a:gd name="connsiteY7" fmla="*/ 3505316 h 3505316"/>
                <a:gd name="connsiteX8" fmla="*/ 0 w 3481668"/>
                <a:gd name="connsiteY8" fmla="*/ 0 h 3505316"/>
                <a:gd name="connsiteX0" fmla="*/ 3481668 w 3573108"/>
                <a:gd name="connsiteY0" fmla="*/ 0 h 3505316"/>
                <a:gd name="connsiteX1" fmla="*/ 3481668 w 3573108"/>
                <a:gd name="connsiteY1" fmla="*/ 3505316 h 3505316"/>
                <a:gd name="connsiteX2" fmla="*/ 3481668 w 3573108"/>
                <a:gd name="connsiteY2" fmla="*/ 3505316 h 3505316"/>
                <a:gd name="connsiteX3" fmla="*/ 0 w 3573108"/>
                <a:gd name="connsiteY3" fmla="*/ 3505316 h 3505316"/>
                <a:gd name="connsiteX4" fmla="*/ 0 w 3573108"/>
                <a:gd name="connsiteY4" fmla="*/ 3505316 h 3505316"/>
                <a:gd name="connsiteX5" fmla="*/ 0 w 3573108"/>
                <a:gd name="connsiteY5" fmla="*/ 0 h 3505316"/>
                <a:gd name="connsiteX6" fmla="*/ 0 w 3573108"/>
                <a:gd name="connsiteY6" fmla="*/ 0 h 3505316"/>
                <a:gd name="connsiteX7" fmla="*/ 3481668 w 3573108"/>
                <a:gd name="connsiteY7" fmla="*/ 0 h 3505316"/>
                <a:gd name="connsiteX8" fmla="*/ 3573108 w 3573108"/>
                <a:gd name="connsiteY8" fmla="*/ 91440 h 3505316"/>
                <a:gd name="connsiteX0" fmla="*/ 3481668 w 4137884"/>
                <a:gd name="connsiteY0" fmla="*/ 0 h 3505316"/>
                <a:gd name="connsiteX1" fmla="*/ 3481668 w 4137884"/>
                <a:gd name="connsiteY1" fmla="*/ 3505316 h 3505316"/>
                <a:gd name="connsiteX2" fmla="*/ 3481668 w 4137884"/>
                <a:gd name="connsiteY2" fmla="*/ 3505316 h 3505316"/>
                <a:gd name="connsiteX3" fmla="*/ 0 w 4137884"/>
                <a:gd name="connsiteY3" fmla="*/ 3505316 h 3505316"/>
                <a:gd name="connsiteX4" fmla="*/ 0 w 4137884"/>
                <a:gd name="connsiteY4" fmla="*/ 3505316 h 3505316"/>
                <a:gd name="connsiteX5" fmla="*/ 0 w 4137884"/>
                <a:gd name="connsiteY5" fmla="*/ 0 h 3505316"/>
                <a:gd name="connsiteX6" fmla="*/ 0 w 4137884"/>
                <a:gd name="connsiteY6" fmla="*/ 0 h 3505316"/>
                <a:gd name="connsiteX7" fmla="*/ 3481668 w 4137884"/>
                <a:gd name="connsiteY7" fmla="*/ 0 h 3505316"/>
                <a:gd name="connsiteX8" fmla="*/ 4137884 w 4137884"/>
                <a:gd name="connsiteY8" fmla="*/ 199016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7" fmla="*/ 3481668 w 3481668"/>
                <a:gd name="connsiteY7" fmla="*/ 0 h 3505316"/>
                <a:gd name="connsiteX0" fmla="*/ 3481668 w 3481668"/>
                <a:gd name="connsiteY0" fmla="*/ 0 h 3505316"/>
                <a:gd name="connsiteX1" fmla="*/ 3481668 w 3481668"/>
                <a:gd name="connsiteY1" fmla="*/ 3505316 h 3505316"/>
                <a:gd name="connsiteX2" fmla="*/ 3481668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3505316 h 3505316"/>
                <a:gd name="connsiteX5" fmla="*/ 0 w 3481668"/>
                <a:gd name="connsiteY5" fmla="*/ 0 h 3505316"/>
                <a:gd name="connsiteX6" fmla="*/ 0 w 3481668"/>
                <a:gd name="connsiteY6" fmla="*/ 0 h 3505316"/>
                <a:gd name="connsiteX0" fmla="*/ 3481668 w 3481668"/>
                <a:gd name="connsiteY0" fmla="*/ 3505316 h 3505316"/>
                <a:gd name="connsiteX1" fmla="*/ 3481668 w 3481668"/>
                <a:gd name="connsiteY1" fmla="*/ 3505316 h 3505316"/>
                <a:gd name="connsiteX2" fmla="*/ 0 w 3481668"/>
                <a:gd name="connsiteY2" fmla="*/ 3505316 h 3505316"/>
                <a:gd name="connsiteX3" fmla="*/ 0 w 3481668"/>
                <a:gd name="connsiteY3" fmla="*/ 3505316 h 3505316"/>
                <a:gd name="connsiteX4" fmla="*/ 0 w 3481668"/>
                <a:gd name="connsiteY4" fmla="*/ 0 h 3505316"/>
                <a:gd name="connsiteX5" fmla="*/ 0 w 3481668"/>
                <a:gd name="connsiteY5" fmla="*/ 0 h 350531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</a:cxnLst>
              <a:rect l="l" t="t" r="r" b="b"/>
              <a:pathLst>
                <a:path w="3481668" h="3505316">
                  <a:moveTo>
                    <a:pt x="3481668" y="3505316"/>
                  </a:moveTo>
                  <a:lnTo>
                    <a:pt x="3481668" y="3505316"/>
                  </a:lnTo>
                  <a:lnTo>
                    <a:pt x="0" y="3505316"/>
                  </a:lnTo>
                  <a:lnTo>
                    <a:pt x="0" y="3505316"/>
                  </a:lnTo>
                  <a:lnTo>
                    <a:pt x="0" y="0"/>
                  </a:lnTo>
                  <a:lnTo>
                    <a:pt x="0" y="0"/>
                  </a:lnTo>
                </a:path>
              </a:pathLst>
            </a:custGeom>
            <a:noFill/>
            <a:ln w="19050"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29" name="Oval 28">
              <a:extLst>
                <a:ext uri="{FF2B5EF4-FFF2-40B4-BE49-F238E27FC236}">
                  <a16:creationId xmlns:a16="http://schemas.microsoft.com/office/drawing/2014/main" id="{CA4B38F4-9D14-8C3E-5400-810290DA6C3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9337804" y="1468735"/>
              <a:ext cx="198783" cy="198783"/>
            </a:xfrm>
            <a:prstGeom prst="ellipse">
              <a:avLst/>
            </a:prstGeom>
            <a:solidFill>
              <a:schemeClr val="tx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30" name="Oval 29">
              <a:extLst>
                <a:ext uri="{FF2B5EF4-FFF2-40B4-BE49-F238E27FC236}">
                  <a16:creationId xmlns:a16="http://schemas.microsoft.com/office/drawing/2014/main" id="{661262C4-56A3-D5A6-84A9-98855854D87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/>
          </p:nvSpPr>
          <p:spPr>
            <a:xfrm>
              <a:off x="11637026" y="3949132"/>
              <a:ext cx="198783" cy="198783"/>
            </a:xfrm>
            <a:prstGeom prst="ellipse">
              <a:avLst/>
            </a:prstGeom>
            <a:noFill/>
            <a:ln>
              <a:solidFill>
                <a:schemeClr val="tx2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255902591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Milesto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1">
            <a:extLst>
              <a:ext uri="{FF2B5EF4-FFF2-40B4-BE49-F238E27FC236}">
                <a16:creationId xmlns:a16="http://schemas.microsoft.com/office/drawing/2014/main" id="{DACD46E6-90C9-5A94-5A35-1C98F051F60F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791022" y="1071208"/>
            <a:ext cx="10643616" cy="717279"/>
          </a:xfrm>
          <a:prstGeom prst="rect">
            <a:avLst/>
          </a:prstGeom>
        </p:spPr>
        <p:txBody>
          <a:bodyPr>
            <a:normAutofit/>
          </a:bodyPr>
          <a:lstStyle>
            <a:lvl1pPr>
              <a:defRPr sz="3600"/>
            </a:lvl1pPr>
          </a:lstStyle>
          <a:p>
            <a:pPr algn="ctr"/>
            <a:r>
              <a:rPr lang="en-US" dirty="0">
                <a:solidFill>
                  <a:srgbClr val="4D5BE2"/>
                </a:solidFill>
              </a:rPr>
              <a:t>ADD TITLE HERE</a:t>
            </a:r>
          </a:p>
        </p:txBody>
      </p:sp>
      <p:cxnSp>
        <p:nvCxnSpPr>
          <p:cNvPr id="41" name="Straight Connector 40">
            <a:extLst>
              <a:ext uri="{FF2B5EF4-FFF2-40B4-BE49-F238E27FC236}">
                <a16:creationId xmlns:a16="http://schemas.microsoft.com/office/drawing/2014/main" id="{79A330AA-5878-8D5D-D42E-8AD48FB27915}"/>
              </a:ext>
            </a:extLst>
          </p:cNvPr>
          <p:cNvCxnSpPr>
            <a:cxnSpLocks/>
          </p:cNvCxnSpPr>
          <p:nvPr userDrawn="1"/>
        </p:nvCxnSpPr>
        <p:spPr>
          <a:xfrm>
            <a:off x="798616" y="3267400"/>
            <a:ext cx="10641775" cy="0"/>
          </a:xfrm>
          <a:prstGeom prst="line">
            <a:avLst/>
          </a:prstGeom>
          <a:ln w="41275">
            <a:solidFill>
              <a:schemeClr val="tx2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2" name="Oval 41">
            <a:extLst>
              <a:ext uri="{FF2B5EF4-FFF2-40B4-BE49-F238E27FC236}">
                <a16:creationId xmlns:a16="http://schemas.microsoft.com/office/drawing/2014/main" id="{F81950AF-9F44-8F79-3672-CDC47B01BFD7}"/>
              </a:ext>
            </a:extLst>
          </p:cNvPr>
          <p:cNvSpPr/>
          <p:nvPr userDrawn="1"/>
        </p:nvSpPr>
        <p:spPr>
          <a:xfrm>
            <a:off x="711099" y="3166370"/>
            <a:ext cx="198783" cy="198783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43" name="Oval 42">
            <a:extLst>
              <a:ext uri="{FF2B5EF4-FFF2-40B4-BE49-F238E27FC236}">
                <a16:creationId xmlns:a16="http://schemas.microsoft.com/office/drawing/2014/main" id="{E03206E1-A4ED-C18D-1A9F-4C775CC6D06E}"/>
              </a:ext>
            </a:extLst>
          </p:cNvPr>
          <p:cNvSpPr/>
          <p:nvPr userDrawn="1"/>
        </p:nvSpPr>
        <p:spPr>
          <a:xfrm>
            <a:off x="11339005" y="3175573"/>
            <a:ext cx="198783" cy="198783"/>
          </a:xfrm>
          <a:prstGeom prst="ellipse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ext Placeholder 1">
            <a:extLst>
              <a:ext uri="{FF2B5EF4-FFF2-40B4-BE49-F238E27FC236}">
                <a16:creationId xmlns:a16="http://schemas.microsoft.com/office/drawing/2014/main" id="{76D407CB-B80D-99CA-DDDE-268370F5B364}"/>
              </a:ext>
            </a:extLst>
          </p:cNvPr>
          <p:cNvSpPr>
            <a:spLocks noGrp="1"/>
          </p:cNvSpPr>
          <p:nvPr userDrawn="1">
            <p:ph type="body" sz="quarter" idx="21" hasCustomPrompt="1"/>
          </p:nvPr>
        </p:nvSpPr>
        <p:spPr>
          <a:xfrm>
            <a:off x="1986455" y="2579624"/>
            <a:ext cx="1371600" cy="1371600"/>
          </a:xfrm>
          <a:custGeom>
            <a:avLst/>
            <a:gdLst>
              <a:gd name="connsiteX0" fmla="*/ 685800 w 1371600"/>
              <a:gd name="connsiteY0" fmla="*/ 0 h 1371600"/>
              <a:gd name="connsiteX1" fmla="*/ 1371600 w 1371600"/>
              <a:gd name="connsiteY1" fmla="*/ 685800 h 1371600"/>
              <a:gd name="connsiteX2" fmla="*/ 685800 w 1371600"/>
              <a:gd name="connsiteY2" fmla="*/ 1371600 h 1371600"/>
              <a:gd name="connsiteX3" fmla="*/ 0 w 1371600"/>
              <a:gd name="connsiteY3" fmla="*/ 685800 h 1371600"/>
              <a:gd name="connsiteX4" fmla="*/ 685800 w 1371600"/>
              <a:gd name="connsiteY4" fmla="*/ 0 h 137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371600" h="1371600">
                <a:moveTo>
                  <a:pt x="685800" y="0"/>
                </a:moveTo>
                <a:cubicBezTo>
                  <a:pt x="1064557" y="0"/>
                  <a:pt x="1371600" y="307043"/>
                  <a:pt x="1371600" y="685800"/>
                </a:cubicBezTo>
                <a:cubicBezTo>
                  <a:pt x="1371600" y="1064557"/>
                  <a:pt x="1064557" y="1371600"/>
                  <a:pt x="685800" y="1371600"/>
                </a:cubicBezTo>
                <a:cubicBezTo>
                  <a:pt x="307043" y="1371600"/>
                  <a:pt x="0" y="1064557"/>
                  <a:pt x="0" y="685800"/>
                </a:cubicBezTo>
                <a:cubicBezTo>
                  <a:pt x="0" y="307043"/>
                  <a:pt x="307043" y="0"/>
                  <a:pt x="685800" y="0"/>
                </a:cubicBezTo>
                <a:close/>
              </a:path>
            </a:pathLst>
          </a:custGeom>
          <a:solidFill>
            <a:schemeClr val="accent5"/>
          </a:solidFill>
          <a:ln w="19050">
            <a:solidFill>
              <a:schemeClr val="tx2"/>
            </a:solidFill>
          </a:ln>
        </p:spPr>
        <p:txBody>
          <a:bodyPr wrap="square" lIns="0" tIns="91440" rIns="0" anchor="ctr">
            <a:noAutofit/>
          </a:bodyPr>
          <a:lstStyle>
            <a:lvl1pPr marL="0" indent="0" algn="ctr">
              <a:buNone/>
              <a:defRPr sz="5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X</a:t>
            </a:r>
          </a:p>
        </p:txBody>
      </p:sp>
      <p:sp>
        <p:nvSpPr>
          <p:cNvPr id="9" name="Text Placeholder 10">
            <a:extLst>
              <a:ext uri="{FF2B5EF4-FFF2-40B4-BE49-F238E27FC236}">
                <a16:creationId xmlns:a16="http://schemas.microsoft.com/office/drawing/2014/main" id="{D4A68BDE-729F-6ACA-C709-13AAD3F9E232}"/>
              </a:ext>
            </a:extLst>
          </p:cNvPr>
          <p:cNvSpPr>
            <a:spLocks noGrp="1"/>
          </p:cNvSpPr>
          <p:nvPr userDrawn="1">
            <p:ph type="body" sz="quarter" idx="13" hasCustomPrompt="1"/>
          </p:nvPr>
        </p:nvSpPr>
        <p:spPr>
          <a:xfrm>
            <a:off x="2293510" y="2739431"/>
            <a:ext cx="752544" cy="304800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26" name="Text Placeholder 25">
            <a:extLst>
              <a:ext uri="{FF2B5EF4-FFF2-40B4-BE49-F238E27FC236}">
                <a16:creationId xmlns:a16="http://schemas.microsoft.com/office/drawing/2014/main" id="{012715B7-52DD-7F3A-75F5-06C1119DF716}"/>
              </a:ext>
            </a:extLst>
          </p:cNvPr>
          <p:cNvSpPr>
            <a:spLocks noGrp="1"/>
          </p:cNvSpPr>
          <p:nvPr>
            <p:ph type="body" sz="quarter" idx="39" hasCustomPrompt="1"/>
          </p:nvPr>
        </p:nvSpPr>
        <p:spPr>
          <a:xfrm>
            <a:off x="2109511" y="3546257"/>
            <a:ext cx="1125489" cy="573965"/>
          </a:xfrm>
          <a:custGeom>
            <a:avLst/>
            <a:gdLst>
              <a:gd name="connsiteX0" fmla="*/ 431268 w 1125489"/>
              <a:gd name="connsiteY0" fmla="*/ 0 h 573965"/>
              <a:gd name="connsiteX1" fmla="*/ 546201 w 1125489"/>
              <a:gd name="connsiteY1" fmla="*/ 39030 h 573965"/>
              <a:gd name="connsiteX2" fmla="*/ 563677 w 1125489"/>
              <a:gd name="connsiteY2" fmla="*/ 57502 h 573965"/>
              <a:gd name="connsiteX3" fmla="*/ 579289 w 1125489"/>
              <a:gd name="connsiteY3" fmla="*/ 41000 h 573965"/>
              <a:gd name="connsiteX4" fmla="*/ 694222 w 1125489"/>
              <a:gd name="connsiteY4" fmla="*/ 1970 h 573965"/>
              <a:gd name="connsiteX5" fmla="*/ 883529 w 1125489"/>
              <a:gd name="connsiteY5" fmla="*/ 186438 h 573965"/>
              <a:gd name="connsiteX6" fmla="*/ 929627 w 1125489"/>
              <a:gd name="connsiteY6" fmla="*/ 180718 h 573965"/>
              <a:gd name="connsiteX7" fmla="*/ 1125489 w 1125489"/>
              <a:gd name="connsiteY7" fmla="*/ 377342 h 573965"/>
              <a:gd name="connsiteX8" fmla="*/ 929556 w 1125489"/>
              <a:gd name="connsiteY8" fmla="*/ 573965 h 573965"/>
              <a:gd name="connsiteX9" fmla="*/ 203106 w 1125489"/>
              <a:gd name="connsiteY9" fmla="*/ 573965 h 573965"/>
              <a:gd name="connsiteX10" fmla="*/ 190843 w 1125489"/>
              <a:gd name="connsiteY10" fmla="*/ 571480 h 573965"/>
              <a:gd name="connsiteX11" fmla="*/ 156442 w 1125489"/>
              <a:gd name="connsiteY11" fmla="*/ 568001 h 573965"/>
              <a:gd name="connsiteX12" fmla="*/ 1 w 1125489"/>
              <a:gd name="connsiteY12" fmla="*/ 375372 h 573965"/>
              <a:gd name="connsiteX13" fmla="*/ 195863 w 1125489"/>
              <a:gd name="connsiteY13" fmla="*/ 178748 h 573965"/>
              <a:gd name="connsiteX14" fmla="*/ 241961 w 1125489"/>
              <a:gd name="connsiteY14" fmla="*/ 184468 h 573965"/>
              <a:gd name="connsiteX15" fmla="*/ 431268 w 1125489"/>
              <a:gd name="connsiteY15" fmla="*/ 0 h 57396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</a:cxnLst>
            <a:rect l="l" t="t" r="r" b="b"/>
            <a:pathLst>
              <a:path w="1125489" h="573965">
                <a:moveTo>
                  <a:pt x="431268" y="0"/>
                </a:moveTo>
                <a:cubicBezTo>
                  <a:pt x="474516" y="0"/>
                  <a:pt x="514344" y="14550"/>
                  <a:pt x="546201" y="39030"/>
                </a:cubicBezTo>
                <a:lnTo>
                  <a:pt x="563677" y="57502"/>
                </a:lnTo>
                <a:lnTo>
                  <a:pt x="579289" y="41000"/>
                </a:lnTo>
                <a:cubicBezTo>
                  <a:pt x="611146" y="16520"/>
                  <a:pt x="650974" y="1970"/>
                  <a:pt x="694222" y="1970"/>
                </a:cubicBezTo>
                <a:cubicBezTo>
                  <a:pt x="796962" y="1970"/>
                  <a:pt x="880465" y="84051"/>
                  <a:pt x="883529" y="186438"/>
                </a:cubicBezTo>
                <a:cubicBezTo>
                  <a:pt x="898349" y="182792"/>
                  <a:pt x="913738" y="180718"/>
                  <a:pt x="929627" y="180718"/>
                </a:cubicBezTo>
                <a:cubicBezTo>
                  <a:pt x="1037853" y="180718"/>
                  <a:pt x="1125560" y="268734"/>
                  <a:pt x="1125489" y="377342"/>
                </a:cubicBezTo>
                <a:cubicBezTo>
                  <a:pt x="1125489" y="485949"/>
                  <a:pt x="1037782" y="573965"/>
                  <a:pt x="929556" y="573965"/>
                </a:cubicBezTo>
                <a:lnTo>
                  <a:pt x="203106" y="573965"/>
                </a:lnTo>
                <a:lnTo>
                  <a:pt x="190843" y="571480"/>
                </a:lnTo>
                <a:lnTo>
                  <a:pt x="156442" y="568001"/>
                </a:lnTo>
                <a:cubicBezTo>
                  <a:pt x="67152" y="549669"/>
                  <a:pt x="1" y="470403"/>
                  <a:pt x="1" y="375372"/>
                </a:cubicBezTo>
                <a:cubicBezTo>
                  <a:pt x="-70" y="266764"/>
                  <a:pt x="87637" y="178748"/>
                  <a:pt x="195863" y="178748"/>
                </a:cubicBezTo>
                <a:cubicBezTo>
                  <a:pt x="211752" y="178748"/>
                  <a:pt x="227141" y="180822"/>
                  <a:pt x="241961" y="184468"/>
                </a:cubicBezTo>
                <a:cubicBezTo>
                  <a:pt x="245025" y="82081"/>
                  <a:pt x="328528" y="0"/>
                  <a:pt x="431268" y="0"/>
                </a:cubicBezTo>
                <a:close/>
              </a:path>
            </a:pathLst>
          </a:custGeom>
          <a:solidFill>
            <a:schemeClr val="accent3">
              <a:lumMod val="40000"/>
              <a:lumOff val="60000"/>
            </a:schemeClr>
          </a:solidFill>
          <a:ln w="19050">
            <a:solidFill>
              <a:schemeClr val="accent3"/>
            </a:solidFill>
          </a:ln>
        </p:spPr>
        <p:txBody>
          <a:bodyPr wrap="square" anchor="ctr">
            <a:noAutofit/>
          </a:bodyPr>
          <a:lstStyle>
            <a:lvl1pPr marL="0" indent="0" algn="ctr">
              <a:buNone/>
              <a:defRPr sz="800">
                <a:noFill/>
              </a:defRPr>
            </a:lvl1pPr>
          </a:lstStyle>
          <a:p>
            <a:pPr lvl="0"/>
            <a:r>
              <a:rPr lang="en-US" dirty="0"/>
              <a:t>N/A</a:t>
            </a:r>
          </a:p>
        </p:txBody>
      </p:sp>
      <p:sp>
        <p:nvSpPr>
          <p:cNvPr id="13" name="Text Placeholder 10">
            <a:extLst>
              <a:ext uri="{FF2B5EF4-FFF2-40B4-BE49-F238E27FC236}">
                <a16:creationId xmlns:a16="http://schemas.microsoft.com/office/drawing/2014/main" id="{0DFDD86D-A319-8E15-DEEF-F1A74BFC931B}"/>
              </a:ext>
            </a:extLst>
          </p:cNvPr>
          <p:cNvSpPr>
            <a:spLocks noGrp="1"/>
          </p:cNvSpPr>
          <p:nvPr userDrawn="1">
            <p:ph type="body" sz="quarter" idx="30" hasCustomPrompt="1"/>
          </p:nvPr>
        </p:nvSpPr>
        <p:spPr>
          <a:xfrm>
            <a:off x="1754336" y="4512813"/>
            <a:ext cx="1830893" cy="287787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21" name="Text Placeholder 10">
            <a:extLst>
              <a:ext uri="{FF2B5EF4-FFF2-40B4-BE49-F238E27FC236}">
                <a16:creationId xmlns:a16="http://schemas.microsoft.com/office/drawing/2014/main" id="{86A4BBA9-4A8A-DFC1-5462-3C7B1D7B7B24}"/>
              </a:ext>
            </a:extLst>
          </p:cNvPr>
          <p:cNvSpPr>
            <a:spLocks noGrp="1"/>
          </p:cNvSpPr>
          <p:nvPr userDrawn="1">
            <p:ph type="body" sz="quarter" idx="38" hasCustomPrompt="1"/>
          </p:nvPr>
        </p:nvSpPr>
        <p:spPr>
          <a:xfrm>
            <a:off x="1754336" y="4786745"/>
            <a:ext cx="1830893" cy="616527"/>
          </a:xfrm>
        </p:spPr>
        <p:txBody>
          <a:bodyPr>
            <a:noAutofit/>
          </a:bodyPr>
          <a:lstStyle>
            <a:lvl1pPr marL="0" indent="0" algn="ctr">
              <a:lnSpc>
                <a:spcPct val="100000"/>
              </a:lnSpc>
              <a:buNone/>
              <a:defRPr sz="1200" b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EF40F9D-972B-E196-BEFF-34E20BAC0F86}"/>
              </a:ext>
            </a:extLst>
          </p:cNvPr>
          <p:cNvSpPr>
            <a:spLocks noGrp="1"/>
          </p:cNvSpPr>
          <p:nvPr userDrawn="1">
            <p:ph type="body" sz="quarter" idx="22" hasCustomPrompt="1"/>
          </p:nvPr>
        </p:nvSpPr>
        <p:spPr>
          <a:xfrm>
            <a:off x="4286271" y="2578137"/>
            <a:ext cx="1371600" cy="1371600"/>
          </a:xfrm>
          <a:custGeom>
            <a:avLst/>
            <a:gdLst>
              <a:gd name="connsiteX0" fmla="*/ 685800 w 1371600"/>
              <a:gd name="connsiteY0" fmla="*/ 0 h 1371600"/>
              <a:gd name="connsiteX1" fmla="*/ 1371600 w 1371600"/>
              <a:gd name="connsiteY1" fmla="*/ 685800 h 1371600"/>
              <a:gd name="connsiteX2" fmla="*/ 685800 w 1371600"/>
              <a:gd name="connsiteY2" fmla="*/ 1371600 h 1371600"/>
              <a:gd name="connsiteX3" fmla="*/ 0 w 1371600"/>
              <a:gd name="connsiteY3" fmla="*/ 685800 h 1371600"/>
              <a:gd name="connsiteX4" fmla="*/ 685800 w 1371600"/>
              <a:gd name="connsiteY4" fmla="*/ 0 h 137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371600" h="1371600">
                <a:moveTo>
                  <a:pt x="685800" y="0"/>
                </a:moveTo>
                <a:cubicBezTo>
                  <a:pt x="1064557" y="0"/>
                  <a:pt x="1371600" y="307043"/>
                  <a:pt x="1371600" y="685800"/>
                </a:cubicBezTo>
                <a:cubicBezTo>
                  <a:pt x="1371600" y="1064557"/>
                  <a:pt x="1064557" y="1371600"/>
                  <a:pt x="685800" y="1371600"/>
                </a:cubicBezTo>
                <a:cubicBezTo>
                  <a:pt x="307043" y="1371600"/>
                  <a:pt x="0" y="1064557"/>
                  <a:pt x="0" y="685800"/>
                </a:cubicBezTo>
                <a:cubicBezTo>
                  <a:pt x="0" y="307043"/>
                  <a:pt x="307043" y="0"/>
                  <a:pt x="685800" y="0"/>
                </a:cubicBezTo>
                <a:close/>
              </a:path>
            </a:pathLst>
          </a:custGeom>
          <a:solidFill>
            <a:schemeClr val="accent5"/>
          </a:solidFill>
          <a:ln w="19050">
            <a:solidFill>
              <a:schemeClr val="tx2"/>
            </a:solidFill>
          </a:ln>
        </p:spPr>
        <p:txBody>
          <a:bodyPr vert="horz" wrap="square" lIns="0" tIns="91440" rIns="0" bIns="45720" rtlCol="0" anchor="ctr">
            <a:noAutofit/>
          </a:bodyPr>
          <a:lstStyle>
            <a:lvl1pPr marL="0" indent="0" algn="ctr">
              <a:buNone/>
              <a:defRPr lang="en-US" sz="5400" b="1" cap="all" baseline="0" dirty="0">
                <a:solidFill>
                  <a:schemeClr val="tx2"/>
                </a:solidFill>
              </a:defRPr>
            </a:lvl1pPr>
          </a:lstStyle>
          <a:p>
            <a:pPr marL="228600" lvl="0" indent="-228600" algn="ctr"/>
            <a:r>
              <a:rPr lang="en-US" dirty="0"/>
              <a:t>X</a:t>
            </a:r>
          </a:p>
        </p:txBody>
      </p:sp>
      <p:sp>
        <p:nvSpPr>
          <p:cNvPr id="10" name="Text Placeholder 10">
            <a:extLst>
              <a:ext uri="{FF2B5EF4-FFF2-40B4-BE49-F238E27FC236}">
                <a16:creationId xmlns:a16="http://schemas.microsoft.com/office/drawing/2014/main" id="{2AF715E5-429E-2966-2302-1D9698B1853F}"/>
              </a:ext>
            </a:extLst>
          </p:cNvPr>
          <p:cNvSpPr>
            <a:spLocks noGrp="1"/>
          </p:cNvSpPr>
          <p:nvPr userDrawn="1">
            <p:ph type="body" sz="quarter" idx="27" hasCustomPrompt="1"/>
          </p:nvPr>
        </p:nvSpPr>
        <p:spPr>
          <a:xfrm>
            <a:off x="4593364" y="2746357"/>
            <a:ext cx="752544" cy="304800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28" name="Text Placeholder 27">
            <a:extLst>
              <a:ext uri="{FF2B5EF4-FFF2-40B4-BE49-F238E27FC236}">
                <a16:creationId xmlns:a16="http://schemas.microsoft.com/office/drawing/2014/main" id="{514E574E-1D17-CA27-73EB-8C1330B3FBA3}"/>
              </a:ext>
            </a:extLst>
          </p:cNvPr>
          <p:cNvSpPr>
            <a:spLocks noGrp="1"/>
          </p:cNvSpPr>
          <p:nvPr>
            <p:ph type="body" sz="quarter" idx="40" hasCustomPrompt="1"/>
          </p:nvPr>
        </p:nvSpPr>
        <p:spPr>
          <a:xfrm>
            <a:off x="4409327" y="3546257"/>
            <a:ext cx="1125489" cy="573965"/>
          </a:xfrm>
          <a:custGeom>
            <a:avLst/>
            <a:gdLst>
              <a:gd name="connsiteX0" fmla="*/ 431268 w 1125489"/>
              <a:gd name="connsiteY0" fmla="*/ 0 h 573965"/>
              <a:gd name="connsiteX1" fmla="*/ 546201 w 1125489"/>
              <a:gd name="connsiteY1" fmla="*/ 39030 h 573965"/>
              <a:gd name="connsiteX2" fmla="*/ 563677 w 1125489"/>
              <a:gd name="connsiteY2" fmla="*/ 57502 h 573965"/>
              <a:gd name="connsiteX3" fmla="*/ 579289 w 1125489"/>
              <a:gd name="connsiteY3" fmla="*/ 41000 h 573965"/>
              <a:gd name="connsiteX4" fmla="*/ 694222 w 1125489"/>
              <a:gd name="connsiteY4" fmla="*/ 1970 h 573965"/>
              <a:gd name="connsiteX5" fmla="*/ 883529 w 1125489"/>
              <a:gd name="connsiteY5" fmla="*/ 186438 h 573965"/>
              <a:gd name="connsiteX6" fmla="*/ 929627 w 1125489"/>
              <a:gd name="connsiteY6" fmla="*/ 180718 h 573965"/>
              <a:gd name="connsiteX7" fmla="*/ 1125489 w 1125489"/>
              <a:gd name="connsiteY7" fmla="*/ 377342 h 573965"/>
              <a:gd name="connsiteX8" fmla="*/ 929556 w 1125489"/>
              <a:gd name="connsiteY8" fmla="*/ 573965 h 573965"/>
              <a:gd name="connsiteX9" fmla="*/ 203106 w 1125489"/>
              <a:gd name="connsiteY9" fmla="*/ 573965 h 573965"/>
              <a:gd name="connsiteX10" fmla="*/ 190843 w 1125489"/>
              <a:gd name="connsiteY10" fmla="*/ 571480 h 573965"/>
              <a:gd name="connsiteX11" fmla="*/ 156442 w 1125489"/>
              <a:gd name="connsiteY11" fmla="*/ 568001 h 573965"/>
              <a:gd name="connsiteX12" fmla="*/ 1 w 1125489"/>
              <a:gd name="connsiteY12" fmla="*/ 375372 h 573965"/>
              <a:gd name="connsiteX13" fmla="*/ 195863 w 1125489"/>
              <a:gd name="connsiteY13" fmla="*/ 178748 h 573965"/>
              <a:gd name="connsiteX14" fmla="*/ 241961 w 1125489"/>
              <a:gd name="connsiteY14" fmla="*/ 184468 h 573965"/>
              <a:gd name="connsiteX15" fmla="*/ 431268 w 1125489"/>
              <a:gd name="connsiteY15" fmla="*/ 0 h 57396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</a:cxnLst>
            <a:rect l="l" t="t" r="r" b="b"/>
            <a:pathLst>
              <a:path w="1125489" h="573965">
                <a:moveTo>
                  <a:pt x="431268" y="0"/>
                </a:moveTo>
                <a:cubicBezTo>
                  <a:pt x="474516" y="0"/>
                  <a:pt x="514344" y="14550"/>
                  <a:pt x="546201" y="39030"/>
                </a:cubicBezTo>
                <a:lnTo>
                  <a:pt x="563677" y="57502"/>
                </a:lnTo>
                <a:lnTo>
                  <a:pt x="579289" y="41000"/>
                </a:lnTo>
                <a:cubicBezTo>
                  <a:pt x="611146" y="16520"/>
                  <a:pt x="650974" y="1970"/>
                  <a:pt x="694222" y="1970"/>
                </a:cubicBezTo>
                <a:cubicBezTo>
                  <a:pt x="796962" y="1970"/>
                  <a:pt x="880465" y="84051"/>
                  <a:pt x="883529" y="186438"/>
                </a:cubicBezTo>
                <a:cubicBezTo>
                  <a:pt x="898349" y="182792"/>
                  <a:pt x="913738" y="180718"/>
                  <a:pt x="929627" y="180718"/>
                </a:cubicBezTo>
                <a:cubicBezTo>
                  <a:pt x="1037853" y="180718"/>
                  <a:pt x="1125560" y="268734"/>
                  <a:pt x="1125489" y="377342"/>
                </a:cubicBezTo>
                <a:cubicBezTo>
                  <a:pt x="1125489" y="485949"/>
                  <a:pt x="1037782" y="573965"/>
                  <a:pt x="929556" y="573965"/>
                </a:cubicBezTo>
                <a:lnTo>
                  <a:pt x="203106" y="573965"/>
                </a:lnTo>
                <a:lnTo>
                  <a:pt x="190843" y="571480"/>
                </a:lnTo>
                <a:lnTo>
                  <a:pt x="156442" y="568001"/>
                </a:lnTo>
                <a:cubicBezTo>
                  <a:pt x="67152" y="549669"/>
                  <a:pt x="1" y="470403"/>
                  <a:pt x="1" y="375372"/>
                </a:cubicBezTo>
                <a:cubicBezTo>
                  <a:pt x="-70" y="266764"/>
                  <a:pt x="87637" y="178748"/>
                  <a:pt x="195863" y="178748"/>
                </a:cubicBezTo>
                <a:cubicBezTo>
                  <a:pt x="211752" y="178748"/>
                  <a:pt x="227141" y="180822"/>
                  <a:pt x="241961" y="184468"/>
                </a:cubicBezTo>
                <a:cubicBezTo>
                  <a:pt x="245025" y="82081"/>
                  <a:pt x="328528" y="0"/>
                  <a:pt x="431268" y="0"/>
                </a:cubicBezTo>
                <a:close/>
              </a:path>
            </a:pathLst>
          </a:custGeom>
          <a:solidFill>
            <a:schemeClr val="accent3">
              <a:lumMod val="40000"/>
              <a:lumOff val="60000"/>
            </a:schemeClr>
          </a:solidFill>
          <a:ln w="19050">
            <a:solidFill>
              <a:schemeClr val="accent3"/>
            </a:solidFill>
          </a:ln>
        </p:spPr>
        <p:txBody>
          <a:bodyPr wrap="square" anchor="ctr">
            <a:noAutofit/>
          </a:bodyPr>
          <a:lstStyle>
            <a:lvl1pPr marL="0" indent="0" algn="ctr">
              <a:buNone/>
              <a:defRPr sz="800">
                <a:noFill/>
              </a:defRPr>
            </a:lvl1pPr>
          </a:lstStyle>
          <a:p>
            <a:pPr lvl="0"/>
            <a:r>
              <a:rPr lang="en-US" dirty="0"/>
              <a:t>N/A</a:t>
            </a:r>
          </a:p>
        </p:txBody>
      </p:sp>
      <p:sp>
        <p:nvSpPr>
          <p:cNvPr id="14" name="Text Placeholder 10">
            <a:extLst>
              <a:ext uri="{FF2B5EF4-FFF2-40B4-BE49-F238E27FC236}">
                <a16:creationId xmlns:a16="http://schemas.microsoft.com/office/drawing/2014/main" id="{536E95F6-AF3B-48BC-9D1E-76681AA30643}"/>
              </a:ext>
            </a:extLst>
          </p:cNvPr>
          <p:cNvSpPr>
            <a:spLocks noGrp="1"/>
          </p:cNvSpPr>
          <p:nvPr userDrawn="1">
            <p:ph type="body" sz="quarter" idx="31" hasCustomPrompt="1"/>
          </p:nvPr>
        </p:nvSpPr>
        <p:spPr>
          <a:xfrm>
            <a:off x="4054190" y="4512813"/>
            <a:ext cx="1830893" cy="287787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8" name="Text Placeholder 10">
            <a:extLst>
              <a:ext uri="{FF2B5EF4-FFF2-40B4-BE49-F238E27FC236}">
                <a16:creationId xmlns:a16="http://schemas.microsoft.com/office/drawing/2014/main" id="{01BF7226-47B1-B42E-D7BF-768B7C2CA215}"/>
              </a:ext>
            </a:extLst>
          </p:cNvPr>
          <p:cNvSpPr>
            <a:spLocks noGrp="1"/>
          </p:cNvSpPr>
          <p:nvPr userDrawn="1">
            <p:ph type="body" sz="quarter" idx="35" hasCustomPrompt="1"/>
          </p:nvPr>
        </p:nvSpPr>
        <p:spPr>
          <a:xfrm>
            <a:off x="4054190" y="4786745"/>
            <a:ext cx="1830893" cy="616527"/>
          </a:xfrm>
        </p:spPr>
        <p:txBody>
          <a:bodyPr>
            <a:noAutofit/>
          </a:bodyPr>
          <a:lstStyle>
            <a:lvl1pPr marL="0" indent="0" algn="ctr">
              <a:lnSpc>
                <a:spcPct val="100000"/>
              </a:lnSpc>
              <a:buNone/>
              <a:defRPr sz="1200" b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574EF984-2E1F-2EBD-43C0-9C2A5A8359E7}"/>
              </a:ext>
            </a:extLst>
          </p:cNvPr>
          <p:cNvSpPr>
            <a:spLocks noGrp="1"/>
          </p:cNvSpPr>
          <p:nvPr userDrawn="1">
            <p:ph type="body" sz="quarter" idx="23" hasCustomPrompt="1"/>
          </p:nvPr>
        </p:nvSpPr>
        <p:spPr>
          <a:xfrm>
            <a:off x="6565305" y="2576649"/>
            <a:ext cx="1371600" cy="1371600"/>
          </a:xfrm>
          <a:custGeom>
            <a:avLst/>
            <a:gdLst>
              <a:gd name="connsiteX0" fmla="*/ 685800 w 1371600"/>
              <a:gd name="connsiteY0" fmla="*/ 0 h 1371600"/>
              <a:gd name="connsiteX1" fmla="*/ 1371600 w 1371600"/>
              <a:gd name="connsiteY1" fmla="*/ 685800 h 1371600"/>
              <a:gd name="connsiteX2" fmla="*/ 685800 w 1371600"/>
              <a:gd name="connsiteY2" fmla="*/ 1371600 h 1371600"/>
              <a:gd name="connsiteX3" fmla="*/ 0 w 1371600"/>
              <a:gd name="connsiteY3" fmla="*/ 685800 h 1371600"/>
              <a:gd name="connsiteX4" fmla="*/ 685800 w 1371600"/>
              <a:gd name="connsiteY4" fmla="*/ 0 h 137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371600" h="1371600">
                <a:moveTo>
                  <a:pt x="685800" y="0"/>
                </a:moveTo>
                <a:cubicBezTo>
                  <a:pt x="1064557" y="0"/>
                  <a:pt x="1371600" y="307043"/>
                  <a:pt x="1371600" y="685800"/>
                </a:cubicBezTo>
                <a:cubicBezTo>
                  <a:pt x="1371600" y="1064557"/>
                  <a:pt x="1064557" y="1371600"/>
                  <a:pt x="685800" y="1371600"/>
                </a:cubicBezTo>
                <a:cubicBezTo>
                  <a:pt x="307043" y="1371600"/>
                  <a:pt x="0" y="1064557"/>
                  <a:pt x="0" y="685800"/>
                </a:cubicBezTo>
                <a:cubicBezTo>
                  <a:pt x="0" y="307043"/>
                  <a:pt x="307043" y="0"/>
                  <a:pt x="685800" y="0"/>
                </a:cubicBezTo>
                <a:close/>
              </a:path>
            </a:pathLst>
          </a:custGeom>
          <a:solidFill>
            <a:schemeClr val="accent5"/>
          </a:solidFill>
          <a:ln w="19050">
            <a:solidFill>
              <a:schemeClr val="tx2"/>
            </a:solidFill>
          </a:ln>
        </p:spPr>
        <p:txBody>
          <a:bodyPr vert="horz" wrap="square" lIns="0" tIns="91440" rIns="0" bIns="45720" rtlCol="0" anchor="ctr">
            <a:noAutofit/>
          </a:bodyPr>
          <a:lstStyle>
            <a:lvl1pPr marL="0" indent="0" algn="ctr">
              <a:buNone/>
              <a:defRPr lang="en-US" sz="5400" b="1" cap="all" baseline="0" dirty="0">
                <a:solidFill>
                  <a:schemeClr val="tx2"/>
                </a:solidFill>
              </a:defRPr>
            </a:lvl1pPr>
          </a:lstStyle>
          <a:p>
            <a:pPr marL="228600" lvl="0" indent="-228600" algn="ctr"/>
            <a:r>
              <a:rPr lang="en-US" dirty="0"/>
              <a:t>X</a:t>
            </a:r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1FF871F4-0EA0-DADA-3643-4A75A73170CB}"/>
              </a:ext>
            </a:extLst>
          </p:cNvPr>
          <p:cNvSpPr>
            <a:spLocks noGrp="1"/>
          </p:cNvSpPr>
          <p:nvPr userDrawn="1">
            <p:ph type="body" sz="quarter" idx="28" hasCustomPrompt="1"/>
          </p:nvPr>
        </p:nvSpPr>
        <p:spPr>
          <a:xfrm>
            <a:off x="6874851" y="2746357"/>
            <a:ext cx="752544" cy="304800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29" name="Text Placeholder 28">
            <a:extLst>
              <a:ext uri="{FF2B5EF4-FFF2-40B4-BE49-F238E27FC236}">
                <a16:creationId xmlns:a16="http://schemas.microsoft.com/office/drawing/2014/main" id="{B245BB00-C503-A47B-71E5-9FD143CEAE08}"/>
              </a:ext>
            </a:extLst>
          </p:cNvPr>
          <p:cNvSpPr>
            <a:spLocks noGrp="1"/>
          </p:cNvSpPr>
          <p:nvPr>
            <p:ph type="body" sz="quarter" idx="41" hasCustomPrompt="1"/>
          </p:nvPr>
        </p:nvSpPr>
        <p:spPr>
          <a:xfrm>
            <a:off x="6688361" y="3546257"/>
            <a:ext cx="1125489" cy="573965"/>
          </a:xfrm>
          <a:custGeom>
            <a:avLst/>
            <a:gdLst>
              <a:gd name="connsiteX0" fmla="*/ 431268 w 1125489"/>
              <a:gd name="connsiteY0" fmla="*/ 0 h 573965"/>
              <a:gd name="connsiteX1" fmla="*/ 546201 w 1125489"/>
              <a:gd name="connsiteY1" fmla="*/ 39030 h 573965"/>
              <a:gd name="connsiteX2" fmla="*/ 563677 w 1125489"/>
              <a:gd name="connsiteY2" fmla="*/ 57502 h 573965"/>
              <a:gd name="connsiteX3" fmla="*/ 579289 w 1125489"/>
              <a:gd name="connsiteY3" fmla="*/ 41000 h 573965"/>
              <a:gd name="connsiteX4" fmla="*/ 694222 w 1125489"/>
              <a:gd name="connsiteY4" fmla="*/ 1970 h 573965"/>
              <a:gd name="connsiteX5" fmla="*/ 883529 w 1125489"/>
              <a:gd name="connsiteY5" fmla="*/ 186438 h 573965"/>
              <a:gd name="connsiteX6" fmla="*/ 929627 w 1125489"/>
              <a:gd name="connsiteY6" fmla="*/ 180718 h 573965"/>
              <a:gd name="connsiteX7" fmla="*/ 1125489 w 1125489"/>
              <a:gd name="connsiteY7" fmla="*/ 377342 h 573965"/>
              <a:gd name="connsiteX8" fmla="*/ 929556 w 1125489"/>
              <a:gd name="connsiteY8" fmla="*/ 573965 h 573965"/>
              <a:gd name="connsiteX9" fmla="*/ 203106 w 1125489"/>
              <a:gd name="connsiteY9" fmla="*/ 573965 h 573965"/>
              <a:gd name="connsiteX10" fmla="*/ 190843 w 1125489"/>
              <a:gd name="connsiteY10" fmla="*/ 571480 h 573965"/>
              <a:gd name="connsiteX11" fmla="*/ 156442 w 1125489"/>
              <a:gd name="connsiteY11" fmla="*/ 568001 h 573965"/>
              <a:gd name="connsiteX12" fmla="*/ 1 w 1125489"/>
              <a:gd name="connsiteY12" fmla="*/ 375372 h 573965"/>
              <a:gd name="connsiteX13" fmla="*/ 195863 w 1125489"/>
              <a:gd name="connsiteY13" fmla="*/ 178748 h 573965"/>
              <a:gd name="connsiteX14" fmla="*/ 241961 w 1125489"/>
              <a:gd name="connsiteY14" fmla="*/ 184468 h 573965"/>
              <a:gd name="connsiteX15" fmla="*/ 431268 w 1125489"/>
              <a:gd name="connsiteY15" fmla="*/ 0 h 57396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</a:cxnLst>
            <a:rect l="l" t="t" r="r" b="b"/>
            <a:pathLst>
              <a:path w="1125489" h="573965">
                <a:moveTo>
                  <a:pt x="431268" y="0"/>
                </a:moveTo>
                <a:cubicBezTo>
                  <a:pt x="474516" y="0"/>
                  <a:pt x="514344" y="14550"/>
                  <a:pt x="546201" y="39030"/>
                </a:cubicBezTo>
                <a:lnTo>
                  <a:pt x="563677" y="57502"/>
                </a:lnTo>
                <a:lnTo>
                  <a:pt x="579289" y="41000"/>
                </a:lnTo>
                <a:cubicBezTo>
                  <a:pt x="611146" y="16520"/>
                  <a:pt x="650974" y="1970"/>
                  <a:pt x="694222" y="1970"/>
                </a:cubicBezTo>
                <a:cubicBezTo>
                  <a:pt x="796962" y="1970"/>
                  <a:pt x="880465" y="84051"/>
                  <a:pt x="883529" y="186438"/>
                </a:cubicBezTo>
                <a:cubicBezTo>
                  <a:pt x="898349" y="182792"/>
                  <a:pt x="913738" y="180718"/>
                  <a:pt x="929627" y="180718"/>
                </a:cubicBezTo>
                <a:cubicBezTo>
                  <a:pt x="1037853" y="180718"/>
                  <a:pt x="1125560" y="268734"/>
                  <a:pt x="1125489" y="377342"/>
                </a:cubicBezTo>
                <a:cubicBezTo>
                  <a:pt x="1125489" y="485949"/>
                  <a:pt x="1037782" y="573965"/>
                  <a:pt x="929556" y="573965"/>
                </a:cubicBezTo>
                <a:lnTo>
                  <a:pt x="203106" y="573965"/>
                </a:lnTo>
                <a:lnTo>
                  <a:pt x="190843" y="571480"/>
                </a:lnTo>
                <a:lnTo>
                  <a:pt x="156442" y="568001"/>
                </a:lnTo>
                <a:cubicBezTo>
                  <a:pt x="67152" y="549669"/>
                  <a:pt x="1" y="470403"/>
                  <a:pt x="1" y="375372"/>
                </a:cubicBezTo>
                <a:cubicBezTo>
                  <a:pt x="-70" y="266764"/>
                  <a:pt x="87637" y="178748"/>
                  <a:pt x="195863" y="178748"/>
                </a:cubicBezTo>
                <a:cubicBezTo>
                  <a:pt x="211752" y="178748"/>
                  <a:pt x="227141" y="180822"/>
                  <a:pt x="241961" y="184468"/>
                </a:cubicBezTo>
                <a:cubicBezTo>
                  <a:pt x="245025" y="82081"/>
                  <a:pt x="328528" y="0"/>
                  <a:pt x="431268" y="0"/>
                </a:cubicBezTo>
                <a:close/>
              </a:path>
            </a:pathLst>
          </a:custGeom>
          <a:solidFill>
            <a:schemeClr val="accent3">
              <a:lumMod val="40000"/>
              <a:lumOff val="60000"/>
            </a:schemeClr>
          </a:solidFill>
          <a:ln w="19050">
            <a:solidFill>
              <a:schemeClr val="accent3"/>
            </a:solidFill>
          </a:ln>
        </p:spPr>
        <p:txBody>
          <a:bodyPr wrap="square" anchor="ctr">
            <a:noAutofit/>
          </a:bodyPr>
          <a:lstStyle>
            <a:lvl1pPr marL="0" indent="0" algn="ctr">
              <a:buNone/>
              <a:defRPr sz="800">
                <a:noFill/>
              </a:defRPr>
            </a:lvl1pPr>
          </a:lstStyle>
          <a:p>
            <a:pPr lvl="0"/>
            <a:r>
              <a:rPr lang="en-US" dirty="0"/>
              <a:t>N/A</a:t>
            </a:r>
          </a:p>
        </p:txBody>
      </p:sp>
      <p:sp>
        <p:nvSpPr>
          <p:cNvPr id="15" name="Text Placeholder 10">
            <a:extLst>
              <a:ext uri="{FF2B5EF4-FFF2-40B4-BE49-F238E27FC236}">
                <a16:creationId xmlns:a16="http://schemas.microsoft.com/office/drawing/2014/main" id="{3572CB72-265B-1A6E-CB4B-1D54DCA3C9E4}"/>
              </a:ext>
            </a:extLst>
          </p:cNvPr>
          <p:cNvSpPr>
            <a:spLocks noGrp="1"/>
          </p:cNvSpPr>
          <p:nvPr userDrawn="1">
            <p:ph type="body" sz="quarter" idx="32" hasCustomPrompt="1"/>
          </p:nvPr>
        </p:nvSpPr>
        <p:spPr>
          <a:xfrm>
            <a:off x="6335677" y="4512813"/>
            <a:ext cx="1830893" cy="287787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19" name="Text Placeholder 10">
            <a:extLst>
              <a:ext uri="{FF2B5EF4-FFF2-40B4-BE49-F238E27FC236}">
                <a16:creationId xmlns:a16="http://schemas.microsoft.com/office/drawing/2014/main" id="{AD6653FC-DD0E-D272-9249-E5BC7F66D4A6}"/>
              </a:ext>
            </a:extLst>
          </p:cNvPr>
          <p:cNvSpPr>
            <a:spLocks noGrp="1"/>
          </p:cNvSpPr>
          <p:nvPr userDrawn="1">
            <p:ph type="body" sz="quarter" idx="36" hasCustomPrompt="1"/>
          </p:nvPr>
        </p:nvSpPr>
        <p:spPr>
          <a:xfrm>
            <a:off x="6241474" y="4786745"/>
            <a:ext cx="2019298" cy="616527"/>
          </a:xfrm>
        </p:spPr>
        <p:txBody>
          <a:bodyPr>
            <a:noAutofit/>
          </a:bodyPr>
          <a:lstStyle>
            <a:lvl1pPr marL="0" indent="0" algn="ctr">
              <a:lnSpc>
                <a:spcPct val="100000"/>
              </a:lnSpc>
              <a:buNone/>
              <a:defRPr sz="1200" b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22" name="Text Placeholder 21">
            <a:extLst>
              <a:ext uri="{FF2B5EF4-FFF2-40B4-BE49-F238E27FC236}">
                <a16:creationId xmlns:a16="http://schemas.microsoft.com/office/drawing/2014/main" id="{C59D9FE5-B2E1-8F66-399D-12509D16150D}"/>
              </a:ext>
            </a:extLst>
          </p:cNvPr>
          <p:cNvSpPr>
            <a:spLocks noGrp="1"/>
          </p:cNvSpPr>
          <p:nvPr userDrawn="1">
            <p:ph type="body" sz="quarter" idx="24" hasCustomPrompt="1"/>
          </p:nvPr>
        </p:nvSpPr>
        <p:spPr>
          <a:xfrm>
            <a:off x="8854729" y="2573867"/>
            <a:ext cx="1371600" cy="1371600"/>
          </a:xfrm>
          <a:custGeom>
            <a:avLst/>
            <a:gdLst>
              <a:gd name="connsiteX0" fmla="*/ 685800 w 1371600"/>
              <a:gd name="connsiteY0" fmla="*/ 0 h 1371600"/>
              <a:gd name="connsiteX1" fmla="*/ 1371600 w 1371600"/>
              <a:gd name="connsiteY1" fmla="*/ 685800 h 1371600"/>
              <a:gd name="connsiteX2" fmla="*/ 685800 w 1371600"/>
              <a:gd name="connsiteY2" fmla="*/ 1371600 h 1371600"/>
              <a:gd name="connsiteX3" fmla="*/ 0 w 1371600"/>
              <a:gd name="connsiteY3" fmla="*/ 685800 h 1371600"/>
              <a:gd name="connsiteX4" fmla="*/ 685800 w 1371600"/>
              <a:gd name="connsiteY4" fmla="*/ 0 h 13716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1371600" h="1371600">
                <a:moveTo>
                  <a:pt x="685800" y="0"/>
                </a:moveTo>
                <a:cubicBezTo>
                  <a:pt x="1064557" y="0"/>
                  <a:pt x="1371600" y="307043"/>
                  <a:pt x="1371600" y="685800"/>
                </a:cubicBezTo>
                <a:cubicBezTo>
                  <a:pt x="1371600" y="1064557"/>
                  <a:pt x="1064557" y="1371600"/>
                  <a:pt x="685800" y="1371600"/>
                </a:cubicBezTo>
                <a:cubicBezTo>
                  <a:pt x="307043" y="1371600"/>
                  <a:pt x="0" y="1064557"/>
                  <a:pt x="0" y="685800"/>
                </a:cubicBezTo>
                <a:cubicBezTo>
                  <a:pt x="0" y="307043"/>
                  <a:pt x="307043" y="0"/>
                  <a:pt x="685800" y="0"/>
                </a:cubicBezTo>
                <a:close/>
              </a:path>
            </a:pathLst>
          </a:custGeom>
          <a:solidFill>
            <a:schemeClr val="accent5"/>
          </a:solidFill>
          <a:ln w="19050">
            <a:solidFill>
              <a:schemeClr val="tx2"/>
            </a:solidFill>
          </a:ln>
        </p:spPr>
        <p:txBody>
          <a:bodyPr vert="horz" wrap="square" lIns="0" tIns="91440" rIns="0" bIns="45720" rtlCol="0" anchor="ctr">
            <a:noAutofit/>
          </a:bodyPr>
          <a:lstStyle>
            <a:lvl1pPr marL="0" indent="0" algn="ctr">
              <a:buNone/>
              <a:defRPr lang="en-US" sz="5400" b="1" cap="all" baseline="0" dirty="0">
                <a:solidFill>
                  <a:schemeClr val="tx2"/>
                </a:solidFill>
              </a:defRPr>
            </a:lvl1pPr>
          </a:lstStyle>
          <a:p>
            <a:pPr marL="228600" lvl="0" indent="-228600" algn="ctr"/>
            <a:r>
              <a:rPr lang="en-US" dirty="0"/>
              <a:t>X</a:t>
            </a:r>
          </a:p>
        </p:txBody>
      </p:sp>
      <p:sp>
        <p:nvSpPr>
          <p:cNvPr id="12" name="Text Placeholder 10">
            <a:extLst>
              <a:ext uri="{FF2B5EF4-FFF2-40B4-BE49-F238E27FC236}">
                <a16:creationId xmlns:a16="http://schemas.microsoft.com/office/drawing/2014/main" id="{555E618A-EFFF-E485-8AD1-1D28C8E2CAD8}"/>
              </a:ext>
            </a:extLst>
          </p:cNvPr>
          <p:cNvSpPr>
            <a:spLocks noGrp="1"/>
          </p:cNvSpPr>
          <p:nvPr userDrawn="1">
            <p:ph type="body" sz="quarter" idx="29" hasCustomPrompt="1"/>
          </p:nvPr>
        </p:nvSpPr>
        <p:spPr>
          <a:xfrm>
            <a:off x="9161899" y="2753283"/>
            <a:ext cx="752544" cy="304800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TEXT</a:t>
            </a:r>
          </a:p>
        </p:txBody>
      </p:sp>
      <p:sp>
        <p:nvSpPr>
          <p:cNvPr id="30" name="Text Placeholder 29">
            <a:extLst>
              <a:ext uri="{FF2B5EF4-FFF2-40B4-BE49-F238E27FC236}">
                <a16:creationId xmlns:a16="http://schemas.microsoft.com/office/drawing/2014/main" id="{0D27FCF8-D283-7038-1C0F-0082367663DA}"/>
              </a:ext>
            </a:extLst>
          </p:cNvPr>
          <p:cNvSpPr>
            <a:spLocks noGrp="1"/>
          </p:cNvSpPr>
          <p:nvPr>
            <p:ph type="body" sz="quarter" idx="42" hasCustomPrompt="1"/>
          </p:nvPr>
        </p:nvSpPr>
        <p:spPr>
          <a:xfrm>
            <a:off x="8977785" y="3546257"/>
            <a:ext cx="1125489" cy="573965"/>
          </a:xfrm>
          <a:custGeom>
            <a:avLst/>
            <a:gdLst>
              <a:gd name="connsiteX0" fmla="*/ 431268 w 1125489"/>
              <a:gd name="connsiteY0" fmla="*/ 0 h 573965"/>
              <a:gd name="connsiteX1" fmla="*/ 546201 w 1125489"/>
              <a:gd name="connsiteY1" fmla="*/ 39030 h 573965"/>
              <a:gd name="connsiteX2" fmla="*/ 563677 w 1125489"/>
              <a:gd name="connsiteY2" fmla="*/ 57502 h 573965"/>
              <a:gd name="connsiteX3" fmla="*/ 579289 w 1125489"/>
              <a:gd name="connsiteY3" fmla="*/ 41000 h 573965"/>
              <a:gd name="connsiteX4" fmla="*/ 694222 w 1125489"/>
              <a:gd name="connsiteY4" fmla="*/ 1970 h 573965"/>
              <a:gd name="connsiteX5" fmla="*/ 883529 w 1125489"/>
              <a:gd name="connsiteY5" fmla="*/ 186438 h 573965"/>
              <a:gd name="connsiteX6" fmla="*/ 929627 w 1125489"/>
              <a:gd name="connsiteY6" fmla="*/ 180718 h 573965"/>
              <a:gd name="connsiteX7" fmla="*/ 1125489 w 1125489"/>
              <a:gd name="connsiteY7" fmla="*/ 377342 h 573965"/>
              <a:gd name="connsiteX8" fmla="*/ 929556 w 1125489"/>
              <a:gd name="connsiteY8" fmla="*/ 573965 h 573965"/>
              <a:gd name="connsiteX9" fmla="*/ 203106 w 1125489"/>
              <a:gd name="connsiteY9" fmla="*/ 573965 h 573965"/>
              <a:gd name="connsiteX10" fmla="*/ 190843 w 1125489"/>
              <a:gd name="connsiteY10" fmla="*/ 571480 h 573965"/>
              <a:gd name="connsiteX11" fmla="*/ 156442 w 1125489"/>
              <a:gd name="connsiteY11" fmla="*/ 568001 h 573965"/>
              <a:gd name="connsiteX12" fmla="*/ 1 w 1125489"/>
              <a:gd name="connsiteY12" fmla="*/ 375372 h 573965"/>
              <a:gd name="connsiteX13" fmla="*/ 195863 w 1125489"/>
              <a:gd name="connsiteY13" fmla="*/ 178748 h 573965"/>
              <a:gd name="connsiteX14" fmla="*/ 241961 w 1125489"/>
              <a:gd name="connsiteY14" fmla="*/ 184468 h 573965"/>
              <a:gd name="connsiteX15" fmla="*/ 431268 w 1125489"/>
              <a:gd name="connsiteY15" fmla="*/ 0 h 57396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</a:cxnLst>
            <a:rect l="l" t="t" r="r" b="b"/>
            <a:pathLst>
              <a:path w="1125489" h="573965">
                <a:moveTo>
                  <a:pt x="431268" y="0"/>
                </a:moveTo>
                <a:cubicBezTo>
                  <a:pt x="474516" y="0"/>
                  <a:pt x="514344" y="14550"/>
                  <a:pt x="546201" y="39030"/>
                </a:cubicBezTo>
                <a:lnTo>
                  <a:pt x="563677" y="57502"/>
                </a:lnTo>
                <a:lnTo>
                  <a:pt x="579289" y="41000"/>
                </a:lnTo>
                <a:cubicBezTo>
                  <a:pt x="611146" y="16520"/>
                  <a:pt x="650974" y="1970"/>
                  <a:pt x="694222" y="1970"/>
                </a:cubicBezTo>
                <a:cubicBezTo>
                  <a:pt x="796962" y="1970"/>
                  <a:pt x="880465" y="84051"/>
                  <a:pt x="883529" y="186438"/>
                </a:cubicBezTo>
                <a:cubicBezTo>
                  <a:pt x="898349" y="182792"/>
                  <a:pt x="913738" y="180718"/>
                  <a:pt x="929627" y="180718"/>
                </a:cubicBezTo>
                <a:cubicBezTo>
                  <a:pt x="1037853" y="180718"/>
                  <a:pt x="1125560" y="268734"/>
                  <a:pt x="1125489" y="377342"/>
                </a:cubicBezTo>
                <a:cubicBezTo>
                  <a:pt x="1125489" y="485949"/>
                  <a:pt x="1037782" y="573965"/>
                  <a:pt x="929556" y="573965"/>
                </a:cubicBezTo>
                <a:lnTo>
                  <a:pt x="203106" y="573965"/>
                </a:lnTo>
                <a:lnTo>
                  <a:pt x="190843" y="571480"/>
                </a:lnTo>
                <a:lnTo>
                  <a:pt x="156442" y="568001"/>
                </a:lnTo>
                <a:cubicBezTo>
                  <a:pt x="67152" y="549669"/>
                  <a:pt x="1" y="470403"/>
                  <a:pt x="1" y="375372"/>
                </a:cubicBezTo>
                <a:cubicBezTo>
                  <a:pt x="-70" y="266764"/>
                  <a:pt x="87637" y="178748"/>
                  <a:pt x="195863" y="178748"/>
                </a:cubicBezTo>
                <a:cubicBezTo>
                  <a:pt x="211752" y="178748"/>
                  <a:pt x="227141" y="180822"/>
                  <a:pt x="241961" y="184468"/>
                </a:cubicBezTo>
                <a:cubicBezTo>
                  <a:pt x="245025" y="82081"/>
                  <a:pt x="328528" y="0"/>
                  <a:pt x="431268" y="0"/>
                </a:cubicBezTo>
                <a:close/>
              </a:path>
            </a:pathLst>
          </a:custGeom>
          <a:solidFill>
            <a:schemeClr val="accent3">
              <a:lumMod val="40000"/>
              <a:lumOff val="60000"/>
            </a:schemeClr>
          </a:solidFill>
          <a:ln w="19050">
            <a:solidFill>
              <a:schemeClr val="accent3"/>
            </a:solidFill>
          </a:ln>
        </p:spPr>
        <p:txBody>
          <a:bodyPr wrap="square" anchor="ctr">
            <a:noAutofit/>
          </a:bodyPr>
          <a:lstStyle>
            <a:lvl1pPr marL="0" indent="0" algn="ctr">
              <a:buNone/>
              <a:defRPr sz="800">
                <a:noFill/>
              </a:defRPr>
            </a:lvl1pPr>
          </a:lstStyle>
          <a:p>
            <a:pPr lvl="0"/>
            <a:r>
              <a:rPr lang="en-US" dirty="0"/>
              <a:t>N/A</a:t>
            </a:r>
          </a:p>
        </p:txBody>
      </p:sp>
      <p:sp>
        <p:nvSpPr>
          <p:cNvPr id="16" name="Text Placeholder 10">
            <a:extLst>
              <a:ext uri="{FF2B5EF4-FFF2-40B4-BE49-F238E27FC236}">
                <a16:creationId xmlns:a16="http://schemas.microsoft.com/office/drawing/2014/main" id="{91520171-76AD-DCF6-B7F6-35E395BDFA85}"/>
              </a:ext>
            </a:extLst>
          </p:cNvPr>
          <p:cNvSpPr>
            <a:spLocks noGrp="1"/>
          </p:cNvSpPr>
          <p:nvPr userDrawn="1">
            <p:ph type="body" sz="quarter" idx="33" hasCustomPrompt="1"/>
          </p:nvPr>
        </p:nvSpPr>
        <p:spPr>
          <a:xfrm>
            <a:off x="8622725" y="4512813"/>
            <a:ext cx="1830893" cy="287787"/>
          </a:xfrm>
        </p:spPr>
        <p:txBody>
          <a:bodyPr>
            <a:noAutofit/>
          </a:bodyPr>
          <a:lstStyle>
            <a:lvl1pPr marL="0" indent="0" algn="ctr">
              <a:buNone/>
              <a:defRPr sz="1400" b="1" cap="all" baseline="0">
                <a:solidFill>
                  <a:schemeClr val="tx1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  <p:sp>
        <p:nvSpPr>
          <p:cNvPr id="20" name="Text Placeholder 10">
            <a:extLst>
              <a:ext uri="{FF2B5EF4-FFF2-40B4-BE49-F238E27FC236}">
                <a16:creationId xmlns:a16="http://schemas.microsoft.com/office/drawing/2014/main" id="{08CFEF0A-F0F7-3357-5C21-B15CE89D0CB8}"/>
              </a:ext>
            </a:extLst>
          </p:cNvPr>
          <p:cNvSpPr>
            <a:spLocks noGrp="1"/>
          </p:cNvSpPr>
          <p:nvPr userDrawn="1">
            <p:ph type="body" sz="quarter" idx="37" hasCustomPrompt="1"/>
          </p:nvPr>
        </p:nvSpPr>
        <p:spPr>
          <a:xfrm>
            <a:off x="8622725" y="4786745"/>
            <a:ext cx="1830893" cy="616527"/>
          </a:xfrm>
        </p:spPr>
        <p:txBody>
          <a:bodyPr>
            <a:noAutofit/>
          </a:bodyPr>
          <a:lstStyle>
            <a:lvl1pPr marL="0" indent="0" algn="ctr">
              <a:lnSpc>
                <a:spcPct val="100000"/>
              </a:lnSpc>
              <a:buNone/>
              <a:defRPr sz="1200" b="0">
                <a:solidFill>
                  <a:schemeClr val="tx2"/>
                </a:solidFill>
              </a:defRPr>
            </a:lvl1pPr>
            <a:lvl2pPr marL="457200" indent="0">
              <a:buNone/>
              <a:defRPr sz="1000"/>
            </a:lvl2pPr>
            <a:lvl3pPr marL="914400" indent="0">
              <a:buNone/>
              <a:defRPr sz="10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</a:lstStyle>
          <a:p>
            <a:pPr lvl="0"/>
            <a:r>
              <a:rPr lang="en-US" dirty="0"/>
              <a:t>Add text here</a:t>
            </a:r>
          </a:p>
        </p:txBody>
      </p:sp>
    </p:spTree>
    <p:extLst>
      <p:ext uri="{BB962C8B-B14F-4D97-AF65-F5344CB8AC3E}">
        <p14:creationId xmlns:p14="http://schemas.microsoft.com/office/powerpoint/2010/main" val="3874089917"/>
      </p:ext>
    </p:extLst>
  </p:cSld>
  <p:clrMapOvr>
    <a:masterClrMapping/>
  </p:clrMapOvr>
  <p:extLst>
    <p:ext uri="{DCECCB84-F9BA-43D5-87BE-67443E8EF086}">
      <p15:sldGuideLst xmlns:p15="http://schemas.microsoft.com/office/powerpoint/2012/main">
        <p15:guide id="1" orient="horz" pos="2160">
          <p15:clr>
            <a:srgbClr val="FBAE40"/>
          </p15:clr>
        </p15:guide>
        <p15:guide id="2" pos="3840">
          <p15:clr>
            <a:srgbClr val="FBAE40"/>
          </p15:clr>
        </p15:guide>
      </p15:sldGuideLst>
    </p:ext>
  </p:extLst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5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4794C4A8-C2EB-4D2A-A43E-BE19EA9AEFA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noProof="0" dirty="0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D2742BD-2E9C-46B7-AFF7-A440C094DFF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DB3F001-24C4-4191-A568-B1096B9ABF9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EC9F280-24DB-415F-8DF8-72D7FF3C4BF0}" type="datetimeFigureOut">
              <a:rPr lang="en-US" noProof="0" smtClean="0"/>
              <a:t>2/25/2025</a:t>
            </a:fld>
            <a:endParaRPr lang="en-US" noProof="0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13E5E6E-ED1A-4700-A7E8-68DEBCDD6E52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noProof="0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52E6C46-B63C-4A83-8155-0AE7FABAD9D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20A9A2B-DCEA-459B-8067-44D042050D8C}" type="slidenum">
              <a:rPr lang="en-US" noProof="0" smtClean="0"/>
              <a:t>‹#›</a:t>
            </a:fld>
            <a:endParaRPr lang="en-US" noProof="0" dirty="0"/>
          </a:p>
        </p:txBody>
      </p:sp>
    </p:spTree>
    <p:extLst>
      <p:ext uri="{BB962C8B-B14F-4D97-AF65-F5344CB8AC3E}">
        <p14:creationId xmlns:p14="http://schemas.microsoft.com/office/powerpoint/2010/main" val="140101155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6" r:id="rId1"/>
    <p:sldLayoutId id="2147483669" r:id="rId2"/>
    <p:sldLayoutId id="2147483667" r:id="rId3"/>
    <p:sldLayoutId id="2147483670" r:id="rId4"/>
    <p:sldLayoutId id="2147483668" r:id="rId5"/>
  </p:sldLayoutIdLst>
  <p:txStyles>
    <p:titleStyle>
      <a:lvl1pPr algn="ctr" defTabSz="914400" rtl="0" eaLnBrk="1" latinLnBrk="0" hangingPunct="1">
        <a:lnSpc>
          <a:spcPct val="90000"/>
        </a:lnSpc>
        <a:spcBef>
          <a:spcPct val="0"/>
        </a:spcBef>
        <a:buNone/>
        <a:defRPr sz="3000" b="1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3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3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diagramData" Target="../diagrams/data2.xml"/><Relationship Id="rId7" Type="http://schemas.microsoft.com/office/2007/relationships/diagramDrawing" Target="../diagrams/drawing2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3.xml"/><Relationship Id="rId6" Type="http://schemas.openxmlformats.org/officeDocument/2006/relationships/diagramColors" Target="../diagrams/colors2.xml"/><Relationship Id="rId5" Type="http://schemas.openxmlformats.org/officeDocument/2006/relationships/diagramQuickStyle" Target="../diagrams/quickStyle2.xml"/><Relationship Id="rId4" Type="http://schemas.openxmlformats.org/officeDocument/2006/relationships/diagramLayout" Target="../diagrams/layout2.xml"/><Relationship Id="rId9" Type="http://schemas.openxmlformats.org/officeDocument/2006/relationships/image" Target="../media/image3.sv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6855A2D-65A7-4A82-A466-90BFBD33AB4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91022" y="416577"/>
            <a:ext cx="10643616" cy="1328194"/>
          </a:xfrm>
        </p:spPr>
        <p:txBody>
          <a:bodyPr>
            <a:normAutofit/>
          </a:bodyPr>
          <a:lstStyle/>
          <a:p>
            <a:r>
              <a:rPr lang="en-US" dirty="0"/>
              <a:t>REZONING AND GENERAL PLAN ALIGNMENT </a:t>
            </a:r>
            <a:br>
              <a:rPr lang="en-US" dirty="0"/>
            </a:br>
            <a:r>
              <a:rPr lang="en-US" dirty="0"/>
              <a:t>PROJECT</a:t>
            </a:r>
          </a:p>
        </p:txBody>
      </p:sp>
      <p:pic>
        <p:nvPicPr>
          <p:cNvPr id="5" name="Picture Placeholder 4">
            <a:extLst>
              <a:ext uri="{FF2B5EF4-FFF2-40B4-BE49-F238E27FC236}">
                <a16:creationId xmlns:a16="http://schemas.microsoft.com/office/drawing/2014/main" id="{8546C564-4B35-41D5-82D5-AD603C3A78CA}"/>
              </a:ext>
            </a:extLst>
          </p:cNvPr>
          <p:cNvPicPr>
            <a:picLocks noGrp="1" noChangeAspect="1"/>
          </p:cNvPicPr>
          <p:nvPr>
            <p:ph type="pic" sz="quarter" idx="26"/>
          </p:nvPr>
        </p:nvPicPr>
        <p:blipFill>
          <a:blip r:embed="rId2"/>
          <a:srcRect t="56" b="56"/>
          <a:stretch>
            <a:fillRect/>
          </a:stretch>
        </p:blipFill>
        <p:spPr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495A583B-4F0A-4FFD-904E-D0EB84096E32}"/>
              </a:ext>
            </a:extLst>
          </p:cNvPr>
          <p:cNvSpPr txBox="1"/>
          <p:nvPr/>
        </p:nvSpPr>
        <p:spPr>
          <a:xfrm>
            <a:off x="1290181" y="2361676"/>
            <a:ext cx="9745249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b="1" dirty="0">
                <a:solidFill>
                  <a:schemeClr val="tx2"/>
                </a:solidFill>
                <a:latin typeface="+mj-lt"/>
              </a:rPr>
              <a:t>Planning Commission meeting</a:t>
            </a:r>
          </a:p>
          <a:p>
            <a:endParaRPr lang="en-US" sz="3600" b="1" dirty="0">
              <a:solidFill>
                <a:schemeClr val="tx2"/>
              </a:solidFill>
              <a:latin typeface="+mj-lt"/>
            </a:endParaRPr>
          </a:p>
          <a:p>
            <a:r>
              <a:rPr lang="en-US" sz="3600" b="1" dirty="0">
                <a:solidFill>
                  <a:schemeClr val="tx2"/>
                </a:solidFill>
                <a:latin typeface="+mj-lt"/>
              </a:rPr>
              <a:t>February 25, 2025</a:t>
            </a:r>
          </a:p>
        </p:txBody>
      </p:sp>
    </p:spTree>
    <p:extLst>
      <p:ext uri="{BB962C8B-B14F-4D97-AF65-F5344CB8AC3E}">
        <p14:creationId xmlns:p14="http://schemas.microsoft.com/office/powerpoint/2010/main" val="115269249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C0BC33-E9BD-4DDE-8CA5-8645097E956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91022" y="416578"/>
            <a:ext cx="10643616" cy="911182"/>
          </a:xfrm>
        </p:spPr>
        <p:txBody>
          <a:bodyPr>
            <a:normAutofit/>
          </a:bodyPr>
          <a:lstStyle/>
          <a:p>
            <a:r>
              <a:rPr lang="en-US" sz="2800" dirty="0"/>
              <a:t>REZONING AND GENERAL PLAN ALIGNMENT </a:t>
            </a:r>
            <a:br>
              <a:rPr lang="en-US" sz="2800" dirty="0"/>
            </a:br>
            <a:r>
              <a:rPr lang="en-US" sz="2800" dirty="0"/>
              <a:t>PROJECT</a:t>
            </a:r>
          </a:p>
        </p:txBody>
      </p:sp>
      <p:graphicFrame>
        <p:nvGraphicFramePr>
          <p:cNvPr id="11" name="Table 10">
            <a:extLst>
              <a:ext uri="{FF2B5EF4-FFF2-40B4-BE49-F238E27FC236}">
                <a16:creationId xmlns:a16="http://schemas.microsoft.com/office/drawing/2014/main" id="{EB957B98-9342-43AA-BFFF-5B527852A67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70506300"/>
              </p:ext>
            </p:extLst>
          </p:nvPr>
        </p:nvGraphicFramePr>
        <p:xfrm>
          <a:off x="1254690" y="1327760"/>
          <a:ext cx="9682620" cy="53035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841310">
                  <a:extLst>
                    <a:ext uri="{9D8B030D-6E8A-4147-A177-3AD203B41FA5}">
                      <a16:colId xmlns:a16="http://schemas.microsoft.com/office/drawing/2014/main" val="792311516"/>
                    </a:ext>
                  </a:extLst>
                </a:gridCol>
                <a:gridCol w="4841310">
                  <a:extLst>
                    <a:ext uri="{9D8B030D-6E8A-4147-A177-3AD203B41FA5}">
                      <a16:colId xmlns:a16="http://schemas.microsoft.com/office/drawing/2014/main" val="2134020892"/>
                    </a:ext>
                  </a:extLst>
                </a:gridCol>
              </a:tblGrid>
              <a:tr h="523131">
                <a:tc>
                  <a:txBody>
                    <a:bodyPr/>
                    <a:lstStyle/>
                    <a:p>
                      <a:r>
                        <a:rPr lang="en-US" sz="2400" dirty="0">
                          <a:solidFill>
                            <a:schemeClr val="tx2"/>
                          </a:solidFill>
                        </a:rPr>
                        <a:t>Medium Density Residential  (MDR)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2400" dirty="0">
                          <a:solidFill>
                            <a:schemeClr val="tx2"/>
                          </a:solidFill>
                        </a:rPr>
                        <a:t>High Density Residential </a:t>
                      </a:r>
                    </a:p>
                    <a:p>
                      <a:r>
                        <a:rPr lang="en-US" sz="2400" dirty="0">
                          <a:solidFill>
                            <a:schemeClr val="tx2"/>
                          </a:solidFill>
                        </a:rPr>
                        <a:t>(HDR)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83427604"/>
                  </a:ext>
                </a:extLst>
              </a:tr>
              <a:tr h="523131"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5000 - 5,000 square feet per unit (8.7 units per acre)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3000 - 3,000 square feet per unit (14.5 units per acre)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566553283"/>
                  </a:ext>
                </a:extLst>
              </a:tr>
              <a:tr h="523131"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4000 - 4,000 square feet per unit (10.9 units per acre)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2950 - 2,950 square feet per unit (14.7 units per acre)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741856900"/>
                  </a:ext>
                </a:extLst>
              </a:tr>
              <a:tr h="523131"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3900 - 3,900 square feet per unit (11.1 units per acre)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2900 - 2,900 square feet per unit (15.0 units per acre)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58618699"/>
                  </a:ext>
                </a:extLst>
              </a:tr>
              <a:tr h="523131"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3500 - 3,500 square feet per unit (12.4 units per acre)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2500 - 2,500 square feet per unit (17.4 units per acre)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124669412"/>
                  </a:ext>
                </a:extLst>
              </a:tr>
              <a:tr h="523131"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3400 - 3,400 square feet per unit (12.8 units per acre)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2000 - 2,000 square feet per unit (21.8 units per acre)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48779293"/>
                  </a:ext>
                </a:extLst>
              </a:tr>
              <a:tr h="523131">
                <a:tc>
                  <a:txBody>
                    <a:bodyPr/>
                    <a:lstStyle/>
                    <a:p>
                      <a:endParaRPr lang="en-US" dirty="0">
                        <a:latin typeface="+mj-lt"/>
                      </a:endParaRP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1500 - 1,500 square feet per unit (29.0 units per acre)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642019852"/>
                  </a:ext>
                </a:extLst>
              </a:tr>
              <a:tr h="523131">
                <a:tc>
                  <a:txBody>
                    <a:bodyPr/>
                    <a:lstStyle/>
                    <a:p>
                      <a:r>
                        <a:rPr lang="en-US" b="1" dirty="0">
                          <a:solidFill>
                            <a:schemeClr val="tx2"/>
                          </a:solidFill>
                          <a:latin typeface="+mj-lt"/>
                        </a:rPr>
                        <a:t>CMC Chapter 17.28, Table 17.28.020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latin typeface="+mj-lt"/>
                        </a:rPr>
                        <a:t>RD 1500 - 1,500 square feet per unit (29.0 units per acre)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717424693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7144318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6284CBF-BE8F-49E6-82B9-5E2586F3A0B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91022" y="416577"/>
            <a:ext cx="10643616" cy="998864"/>
          </a:xfrm>
        </p:spPr>
        <p:txBody>
          <a:bodyPr>
            <a:normAutofit fontScale="90000"/>
          </a:bodyPr>
          <a:lstStyle/>
          <a:p>
            <a:r>
              <a:rPr lang="en-US" dirty="0"/>
              <a:t>REZONING AND GENERAL PLAN ALIGNMENT </a:t>
            </a:r>
            <a:br>
              <a:rPr lang="en-US" dirty="0"/>
            </a:br>
            <a:r>
              <a:rPr lang="en-US" dirty="0"/>
              <a:t>PROJECT</a:t>
            </a:r>
          </a:p>
        </p:txBody>
      </p:sp>
      <p:graphicFrame>
        <p:nvGraphicFramePr>
          <p:cNvPr id="10" name="SmartArt Placeholder 9">
            <a:extLst>
              <a:ext uri="{FF2B5EF4-FFF2-40B4-BE49-F238E27FC236}">
                <a16:creationId xmlns:a16="http://schemas.microsoft.com/office/drawing/2014/main" id="{3C1A664C-34B8-4FA8-9A6E-CDD19CAD7CF8}"/>
              </a:ext>
            </a:extLst>
          </p:cNvPr>
          <p:cNvGraphicFramePr>
            <a:graphicFrameLocks noGrp="1"/>
          </p:cNvGraphicFramePr>
          <p:nvPr>
            <p:ph type="dgm" sz="quarter" idx="29"/>
            <p:extLst>
              <p:ext uri="{D42A27DB-BD31-4B8C-83A1-F6EECF244321}">
                <p14:modId xmlns:p14="http://schemas.microsoft.com/office/powerpoint/2010/main" val="4233147694"/>
              </p:ext>
            </p:extLst>
          </p:nvPr>
        </p:nvGraphicFramePr>
        <p:xfrm>
          <a:off x="800100" y="1466850"/>
          <a:ext cx="10644188" cy="522204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4236263760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BD32E973-8C7C-5684-532D-894C77F719B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2800" dirty="0"/>
              <a:t>Rezoning and General Plan alignment PROJECT OUTLINE </a:t>
            </a:r>
          </a:p>
        </p:txBody>
      </p:sp>
      <p:graphicFrame>
        <p:nvGraphicFramePr>
          <p:cNvPr id="23" name="SmartArt Placeholder 22" descr="Smart Art graphic">
            <a:extLst>
              <a:ext uri="{FF2B5EF4-FFF2-40B4-BE49-F238E27FC236}">
                <a16:creationId xmlns:a16="http://schemas.microsoft.com/office/drawing/2014/main" id="{052BCF66-872C-892A-B069-DFE7AD4A7363}"/>
              </a:ext>
            </a:extLst>
          </p:cNvPr>
          <p:cNvGraphicFramePr>
            <a:graphicFrameLocks noGrp="1"/>
          </p:cNvGraphicFramePr>
          <p:nvPr>
            <p:ph type="dgm" sz="quarter" idx="29"/>
            <p:extLst>
              <p:ext uri="{D42A27DB-BD31-4B8C-83A1-F6EECF244321}">
                <p14:modId xmlns:p14="http://schemas.microsoft.com/office/powerpoint/2010/main" val="507031301"/>
              </p:ext>
            </p:extLst>
          </p:nvPr>
        </p:nvGraphicFramePr>
        <p:xfrm>
          <a:off x="800100" y="1235075"/>
          <a:ext cx="10644188" cy="4975225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pic>
        <p:nvPicPr>
          <p:cNvPr id="24" name="Picture Placeholder 23" descr="Isometric Drawing">
            <a:extLst>
              <a:ext uri="{FF2B5EF4-FFF2-40B4-BE49-F238E27FC236}">
                <a16:creationId xmlns:a16="http://schemas.microsoft.com/office/drawing/2014/main" id="{BC1082C1-D3C7-E05C-E76A-407BF92BA609}"/>
              </a:ext>
            </a:extLst>
          </p:cNvPr>
          <p:cNvPicPr>
            <a:picLocks noGrp="1" noChangeAspect="1"/>
          </p:cNvPicPr>
          <p:nvPr>
            <p:ph type="pic" sz="quarter" idx="26"/>
          </p:nvPr>
        </p:nvPicPr>
        <p:blipFill rotWithShape="1">
          <a:blip r:embed="rId8">
            <a:extLst>
              <a:ext uri="{96DAC541-7B7A-43D3-8B79-37D633B846F1}">
                <asvg:svgBlip xmlns:asvg="http://schemas.microsoft.com/office/drawing/2016/SVG/main" r:embed="rId9"/>
              </a:ext>
            </a:extLst>
          </a:blip>
          <a:srcRect l="1195" r="1195"/>
          <a:stretch/>
        </p:blipFill>
        <p:spPr/>
      </p:pic>
    </p:spTree>
    <p:extLst>
      <p:ext uri="{BB962C8B-B14F-4D97-AF65-F5344CB8AC3E}">
        <p14:creationId xmlns:p14="http://schemas.microsoft.com/office/powerpoint/2010/main" val="412039331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Text Placeholder 25">
            <a:extLst>
              <a:ext uri="{FF2B5EF4-FFF2-40B4-BE49-F238E27FC236}">
                <a16:creationId xmlns:a16="http://schemas.microsoft.com/office/drawing/2014/main" id="{96AC502A-07B4-422B-811D-F408789565CA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>
          <a:xfrm>
            <a:off x="4255096" y="2554514"/>
            <a:ext cx="1371600" cy="1371600"/>
          </a:xfrm>
        </p:spPr>
        <p:txBody>
          <a:bodyPr/>
          <a:lstStyle/>
          <a:p>
            <a:r>
              <a:rPr lang="en-US" sz="3200" dirty="0">
                <a:latin typeface="+mj-lt"/>
              </a:rPr>
              <a:t>Feb 25</a:t>
            </a:r>
          </a:p>
        </p:txBody>
      </p:sp>
      <p:sp>
        <p:nvSpPr>
          <p:cNvPr id="3" name="Title 2">
            <a:extLst>
              <a:ext uri="{FF2B5EF4-FFF2-40B4-BE49-F238E27FC236}">
                <a16:creationId xmlns:a16="http://schemas.microsoft.com/office/drawing/2014/main" id="{99459D80-41BD-277F-5BD4-0F1C409E996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91022" y="802888"/>
            <a:ext cx="10643616" cy="985599"/>
          </a:xfrm>
        </p:spPr>
        <p:txBody>
          <a:bodyPr>
            <a:normAutofit fontScale="90000"/>
          </a:bodyPr>
          <a:lstStyle/>
          <a:p>
            <a:r>
              <a:rPr lang="en-US" dirty="0"/>
              <a:t>PHASE 1 – RD1500 &amp; RD1250 TO HDR</a:t>
            </a:r>
            <a:br>
              <a:rPr lang="en-US" dirty="0"/>
            </a:br>
            <a:r>
              <a:rPr lang="en-US" dirty="0"/>
              <a:t>PROJECT MILESTONES (tentative)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99F8C0E-6090-4466-F168-3BD4D1DC3B10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>
          <a:xfrm>
            <a:off x="1986455" y="2573867"/>
            <a:ext cx="1371600" cy="1377357"/>
          </a:xfrm>
        </p:spPr>
        <p:txBody>
          <a:bodyPr/>
          <a:lstStyle/>
          <a:p>
            <a:pPr>
              <a:lnSpc>
                <a:spcPct val="100000"/>
              </a:lnSpc>
              <a:spcBef>
                <a:spcPts val="0"/>
              </a:spcBef>
            </a:pPr>
            <a:r>
              <a:rPr lang="en-US" sz="3200" dirty="0">
                <a:latin typeface="+mj-lt"/>
              </a:rPr>
              <a:t>Nov</a:t>
            </a:r>
            <a:r>
              <a:rPr lang="en-US" sz="3200" dirty="0">
                <a:latin typeface="Avenir Next LT Pro" panose="020B0504020202020204" pitchFamily="34" charset="0"/>
              </a:rPr>
              <a:t> </a:t>
            </a:r>
          </a:p>
        </p:txBody>
      </p:sp>
      <p:sp>
        <p:nvSpPr>
          <p:cNvPr id="154" name="Text Placeholder 153">
            <a:extLst>
              <a:ext uri="{FF2B5EF4-FFF2-40B4-BE49-F238E27FC236}">
                <a16:creationId xmlns:a16="http://schemas.microsoft.com/office/drawing/2014/main" id="{83FE843E-1128-0DDC-7060-A4F57DD0709E}"/>
              </a:ext>
            </a:extLst>
          </p:cNvPr>
          <p:cNvSpPr>
            <a:spLocks noGrp="1"/>
          </p:cNvSpPr>
          <p:nvPr>
            <p:ph type="body" sz="quarter" idx="39"/>
          </p:nvPr>
        </p:nvSpPr>
        <p:spPr>
          <a:xfrm>
            <a:off x="2109664" y="3696864"/>
            <a:ext cx="1125489" cy="573965"/>
          </a:xfrm>
        </p:spPr>
        <p:txBody>
          <a:bodyPr/>
          <a:lstStyle/>
          <a:p>
            <a:endParaRPr lang="en-US" sz="1800" dirty="0">
              <a:latin typeface="+mj-lt"/>
            </a:endParaRPr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9CC05C9F-32C3-E314-52E5-284520FA0F8E}"/>
              </a:ext>
            </a:extLst>
          </p:cNvPr>
          <p:cNvSpPr>
            <a:spLocks noGrp="1"/>
          </p:cNvSpPr>
          <p:nvPr>
            <p:ph type="body" sz="quarter" idx="30"/>
          </p:nvPr>
        </p:nvSpPr>
        <p:spPr/>
        <p:txBody>
          <a:bodyPr/>
          <a:lstStyle/>
          <a:p>
            <a:pPr lvl="0"/>
            <a:r>
              <a:rPr lang="en-US" dirty="0"/>
              <a:t>RESEARCH</a:t>
            </a:r>
          </a:p>
        </p:txBody>
      </p:sp>
      <p:sp>
        <p:nvSpPr>
          <p:cNvPr id="55" name="Text Placeholder 54">
            <a:extLst>
              <a:ext uri="{FF2B5EF4-FFF2-40B4-BE49-F238E27FC236}">
                <a16:creationId xmlns:a16="http://schemas.microsoft.com/office/drawing/2014/main" id="{888D1055-CAF4-A676-769B-58F077E5A774}"/>
              </a:ext>
            </a:extLst>
          </p:cNvPr>
          <p:cNvSpPr>
            <a:spLocks noGrp="1"/>
          </p:cNvSpPr>
          <p:nvPr>
            <p:ph type="body" sz="quarter" idx="38"/>
          </p:nvPr>
        </p:nvSpPr>
        <p:spPr>
          <a:xfrm>
            <a:off x="1754336" y="4786745"/>
            <a:ext cx="1830893" cy="1324123"/>
          </a:xfrm>
        </p:spPr>
        <p:txBody>
          <a:bodyPr/>
          <a:lstStyle/>
          <a:p>
            <a:pPr lvl="0"/>
            <a:r>
              <a:rPr lang="en-US" dirty="0"/>
              <a:t> create maps, project description, community engagement strategies,  RD code amendment</a:t>
            </a:r>
          </a:p>
        </p:txBody>
      </p:sp>
      <p:sp>
        <p:nvSpPr>
          <p:cNvPr id="155" name="Text Placeholder 154">
            <a:extLst>
              <a:ext uri="{FF2B5EF4-FFF2-40B4-BE49-F238E27FC236}">
                <a16:creationId xmlns:a16="http://schemas.microsoft.com/office/drawing/2014/main" id="{514494B9-D95E-F6EC-9A88-52249BC87698}"/>
              </a:ext>
            </a:extLst>
          </p:cNvPr>
          <p:cNvSpPr>
            <a:spLocks noGrp="1"/>
          </p:cNvSpPr>
          <p:nvPr>
            <p:ph type="body" sz="quarter" idx="40"/>
          </p:nvPr>
        </p:nvSpPr>
        <p:spPr>
          <a:xfrm>
            <a:off x="4388544" y="3696863"/>
            <a:ext cx="1125489" cy="57396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C9E66A93-8A5E-071F-BCEE-D30FB436AF77}"/>
              </a:ext>
            </a:extLst>
          </p:cNvPr>
          <p:cNvSpPr>
            <a:spLocks noGrp="1"/>
          </p:cNvSpPr>
          <p:nvPr>
            <p:ph type="body" sz="quarter" idx="31"/>
          </p:nvPr>
        </p:nvSpPr>
        <p:spPr>
          <a:xfrm>
            <a:off x="4054190" y="4512813"/>
            <a:ext cx="1830893" cy="287787"/>
          </a:xfrm>
        </p:spPr>
        <p:txBody>
          <a:bodyPr/>
          <a:lstStyle/>
          <a:p>
            <a:pPr lvl="0"/>
            <a:r>
              <a:rPr lang="en-US" dirty="0"/>
              <a:t>STUDY SESSION</a:t>
            </a:r>
          </a:p>
        </p:txBody>
      </p:sp>
      <p:sp>
        <p:nvSpPr>
          <p:cNvPr id="52" name="Text Placeholder 51">
            <a:extLst>
              <a:ext uri="{FF2B5EF4-FFF2-40B4-BE49-F238E27FC236}">
                <a16:creationId xmlns:a16="http://schemas.microsoft.com/office/drawing/2014/main" id="{5F448081-1ECA-F83C-84A8-5A39A069D4C7}"/>
              </a:ext>
            </a:extLst>
          </p:cNvPr>
          <p:cNvSpPr>
            <a:spLocks noGrp="1"/>
          </p:cNvSpPr>
          <p:nvPr>
            <p:ph type="body" sz="quarter" idx="35"/>
          </p:nvPr>
        </p:nvSpPr>
        <p:spPr>
          <a:xfrm>
            <a:off x="4054190" y="4786745"/>
            <a:ext cx="1830893" cy="1324123"/>
          </a:xfrm>
        </p:spPr>
        <p:txBody>
          <a:bodyPr/>
          <a:lstStyle/>
          <a:p>
            <a:pPr lvl="0"/>
            <a:r>
              <a:rPr lang="en-US" dirty="0"/>
              <a:t>Combine PC study session &amp; community meeting, web and publish notice, direct mailing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6B50977-684F-5031-34D4-AC0C44F6AB77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US" sz="3200" dirty="0">
                <a:latin typeface="+mj-lt"/>
              </a:rPr>
              <a:t>ApR</a:t>
            </a:r>
          </a:p>
        </p:txBody>
      </p:sp>
      <p:sp>
        <p:nvSpPr>
          <p:cNvPr id="156" name="Text Placeholder 155">
            <a:extLst>
              <a:ext uri="{FF2B5EF4-FFF2-40B4-BE49-F238E27FC236}">
                <a16:creationId xmlns:a16="http://schemas.microsoft.com/office/drawing/2014/main" id="{A5AFE66B-08BC-84C4-D1AD-B4BC10997D1C}"/>
              </a:ext>
            </a:extLst>
          </p:cNvPr>
          <p:cNvSpPr>
            <a:spLocks noGrp="1"/>
          </p:cNvSpPr>
          <p:nvPr>
            <p:ph type="body" sz="quarter" idx="41"/>
          </p:nvPr>
        </p:nvSpPr>
        <p:spPr>
          <a:xfrm>
            <a:off x="6717974" y="3697214"/>
            <a:ext cx="1122105" cy="524967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4" name="Text Placeholder 13">
            <a:extLst>
              <a:ext uri="{FF2B5EF4-FFF2-40B4-BE49-F238E27FC236}">
                <a16:creationId xmlns:a16="http://schemas.microsoft.com/office/drawing/2014/main" id="{CFBEBED6-3C06-C9D4-11F1-C8840B33BEFE}"/>
              </a:ext>
            </a:extLst>
          </p:cNvPr>
          <p:cNvSpPr>
            <a:spLocks noGrp="1"/>
          </p:cNvSpPr>
          <p:nvPr>
            <p:ph type="body" sz="quarter" idx="32"/>
          </p:nvPr>
        </p:nvSpPr>
        <p:spPr/>
        <p:txBody>
          <a:bodyPr/>
          <a:lstStyle/>
          <a:p>
            <a:pPr lvl="0"/>
            <a:r>
              <a:rPr lang="en-US" dirty="0"/>
              <a:t>Pc HEARING</a:t>
            </a:r>
          </a:p>
        </p:txBody>
      </p:sp>
      <p:sp>
        <p:nvSpPr>
          <p:cNvPr id="53" name="Text Placeholder 52">
            <a:extLst>
              <a:ext uri="{FF2B5EF4-FFF2-40B4-BE49-F238E27FC236}">
                <a16:creationId xmlns:a16="http://schemas.microsoft.com/office/drawing/2014/main" id="{2D92FAE2-F088-F62D-4DF1-29F03652DCAD}"/>
              </a:ext>
            </a:extLst>
          </p:cNvPr>
          <p:cNvSpPr>
            <a:spLocks noGrp="1"/>
          </p:cNvSpPr>
          <p:nvPr>
            <p:ph type="body" sz="quarter" idx="36"/>
          </p:nvPr>
        </p:nvSpPr>
        <p:spPr/>
        <p:txBody>
          <a:bodyPr/>
          <a:lstStyle/>
          <a:p>
            <a:pPr lvl="0"/>
            <a:r>
              <a:rPr lang="en-US" dirty="0"/>
              <a:t>Conduct hearing &amp; recommendation to CC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81FEF21A-095E-B95D-8326-CA157EACAC7C}"/>
              </a:ext>
            </a:extLst>
          </p:cNvPr>
          <p:cNvSpPr>
            <a:spLocks noGrp="1"/>
          </p:cNvSpPr>
          <p:nvPr>
            <p:ph type="body" sz="quarter" idx="24"/>
          </p:nvPr>
        </p:nvSpPr>
        <p:spPr/>
        <p:txBody>
          <a:bodyPr/>
          <a:lstStyle/>
          <a:p>
            <a:r>
              <a:rPr lang="en-US" sz="3200" dirty="0">
                <a:latin typeface="+mj-lt"/>
              </a:rPr>
              <a:t>May</a:t>
            </a:r>
          </a:p>
        </p:txBody>
      </p:sp>
      <p:sp>
        <p:nvSpPr>
          <p:cNvPr id="157" name="Text Placeholder 156">
            <a:extLst>
              <a:ext uri="{FF2B5EF4-FFF2-40B4-BE49-F238E27FC236}">
                <a16:creationId xmlns:a16="http://schemas.microsoft.com/office/drawing/2014/main" id="{D80336FD-CE1A-DED5-BEAF-C43717C06A24}"/>
              </a:ext>
            </a:extLst>
          </p:cNvPr>
          <p:cNvSpPr>
            <a:spLocks noGrp="1"/>
          </p:cNvSpPr>
          <p:nvPr>
            <p:ph type="body" sz="quarter" idx="42"/>
          </p:nvPr>
        </p:nvSpPr>
        <p:spPr>
          <a:xfrm>
            <a:off x="8981169" y="3645434"/>
            <a:ext cx="1125489" cy="57396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5" name="Text Placeholder 14">
            <a:extLst>
              <a:ext uri="{FF2B5EF4-FFF2-40B4-BE49-F238E27FC236}">
                <a16:creationId xmlns:a16="http://schemas.microsoft.com/office/drawing/2014/main" id="{E1F5E77F-0DCA-8760-AD3F-26BE97086917}"/>
              </a:ext>
            </a:extLst>
          </p:cNvPr>
          <p:cNvSpPr>
            <a:spLocks noGrp="1"/>
          </p:cNvSpPr>
          <p:nvPr>
            <p:ph type="body" sz="quarter" idx="33"/>
          </p:nvPr>
        </p:nvSpPr>
        <p:spPr/>
        <p:txBody>
          <a:bodyPr/>
          <a:lstStyle/>
          <a:p>
            <a:pPr lvl="0"/>
            <a:r>
              <a:rPr lang="en-US" dirty="0"/>
              <a:t>Cc HEARING</a:t>
            </a:r>
          </a:p>
        </p:txBody>
      </p:sp>
      <p:sp>
        <p:nvSpPr>
          <p:cNvPr id="54" name="Text Placeholder 53">
            <a:extLst>
              <a:ext uri="{FF2B5EF4-FFF2-40B4-BE49-F238E27FC236}">
                <a16:creationId xmlns:a16="http://schemas.microsoft.com/office/drawing/2014/main" id="{50CC887C-9AA3-2615-EC99-0262AB6EF9DD}"/>
              </a:ext>
            </a:extLst>
          </p:cNvPr>
          <p:cNvSpPr>
            <a:spLocks noGrp="1"/>
          </p:cNvSpPr>
          <p:nvPr>
            <p:ph type="body" sz="quarter" idx="37"/>
          </p:nvPr>
        </p:nvSpPr>
        <p:spPr/>
        <p:txBody>
          <a:bodyPr/>
          <a:lstStyle/>
          <a:p>
            <a:pPr lvl="0">
              <a:spcBef>
                <a:spcPts val="0"/>
              </a:spcBef>
            </a:pPr>
            <a:r>
              <a:rPr lang="en-US" dirty="0"/>
              <a:t>Second reading </a:t>
            </a:r>
          </a:p>
          <a:p>
            <a:pPr lvl="0">
              <a:spcBef>
                <a:spcPts val="0"/>
              </a:spcBef>
            </a:pPr>
            <a:endParaRPr lang="en-US" dirty="0"/>
          </a:p>
        </p:txBody>
      </p:sp>
      <p:sp>
        <p:nvSpPr>
          <p:cNvPr id="18" name="Text Placeholder 17">
            <a:extLst>
              <a:ext uri="{FF2B5EF4-FFF2-40B4-BE49-F238E27FC236}">
                <a16:creationId xmlns:a16="http://schemas.microsoft.com/office/drawing/2014/main" id="{EC833F51-0328-4C2A-94A1-7FA414B73E8B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/>
        <p:txBody>
          <a:bodyPr/>
          <a:lstStyle/>
          <a:p>
            <a:r>
              <a:rPr lang="en-US" dirty="0">
                <a:latin typeface="Avenir Next LT Pro" panose="020B0504020202020204" pitchFamily="34" charset="0"/>
              </a:rPr>
              <a:t>Feb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9CFBDFCC-8BD8-42D9-A75B-ED3C1A583FB0}"/>
              </a:ext>
            </a:extLst>
          </p:cNvPr>
          <p:cNvSpPr txBox="1"/>
          <p:nvPr/>
        </p:nvSpPr>
        <p:spPr>
          <a:xfrm>
            <a:off x="4617409" y="3821713"/>
            <a:ext cx="728499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+mj-lt"/>
              </a:rPr>
              <a:t>2025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60A56FBA-8066-4A20-A3BB-7800B00184AD}"/>
              </a:ext>
            </a:extLst>
          </p:cNvPr>
          <p:cNvSpPr txBox="1"/>
          <p:nvPr/>
        </p:nvSpPr>
        <p:spPr>
          <a:xfrm>
            <a:off x="2315541" y="3821713"/>
            <a:ext cx="997985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>
                <a:latin typeface="+mj-lt"/>
              </a:rPr>
              <a:t>2024</a:t>
            </a:r>
          </a:p>
        </p:txBody>
      </p:sp>
    </p:spTree>
    <p:extLst>
      <p:ext uri="{BB962C8B-B14F-4D97-AF65-F5344CB8AC3E}">
        <p14:creationId xmlns:p14="http://schemas.microsoft.com/office/powerpoint/2010/main" val="239218180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2">
            <a:extLst>
              <a:ext uri="{FF2B5EF4-FFF2-40B4-BE49-F238E27FC236}">
                <a16:creationId xmlns:a16="http://schemas.microsoft.com/office/drawing/2014/main" id="{99459D80-41BD-277F-5BD4-0F1C409E996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91022" y="802888"/>
            <a:ext cx="10643616" cy="985599"/>
          </a:xfrm>
        </p:spPr>
        <p:txBody>
          <a:bodyPr>
            <a:normAutofit fontScale="90000"/>
          </a:bodyPr>
          <a:lstStyle/>
          <a:p>
            <a:r>
              <a:rPr lang="en-US" dirty="0"/>
              <a:t>PHASE 2 – RD2000 through RD5000 TO HDR and MDR</a:t>
            </a:r>
            <a:br>
              <a:rPr lang="en-US" dirty="0"/>
            </a:br>
            <a:r>
              <a:rPr lang="en-US" dirty="0"/>
              <a:t>PROJECT MILESTONES (tentative)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99F8C0E-6090-4466-F168-3BD4D1DC3B10}"/>
              </a:ext>
            </a:extLst>
          </p:cNvPr>
          <p:cNvSpPr>
            <a:spLocks noGrp="1"/>
          </p:cNvSpPr>
          <p:nvPr>
            <p:ph type="body" sz="quarter" idx="21"/>
          </p:nvPr>
        </p:nvSpPr>
        <p:spPr/>
        <p:txBody>
          <a:bodyPr/>
          <a:lstStyle/>
          <a:p>
            <a:r>
              <a:rPr lang="en-US" sz="3200" dirty="0">
                <a:latin typeface="+mj-lt"/>
              </a:rPr>
              <a:t>Apr-May</a:t>
            </a:r>
          </a:p>
        </p:txBody>
      </p:sp>
      <p:sp>
        <p:nvSpPr>
          <p:cNvPr id="154" name="Text Placeholder 153">
            <a:extLst>
              <a:ext uri="{FF2B5EF4-FFF2-40B4-BE49-F238E27FC236}">
                <a16:creationId xmlns:a16="http://schemas.microsoft.com/office/drawing/2014/main" id="{83FE843E-1128-0DDC-7060-A4F57DD0709E}"/>
              </a:ext>
            </a:extLst>
          </p:cNvPr>
          <p:cNvSpPr>
            <a:spLocks noGrp="1"/>
          </p:cNvSpPr>
          <p:nvPr>
            <p:ph type="body" sz="quarter" idx="39"/>
          </p:nvPr>
        </p:nvSpPr>
        <p:spPr>
          <a:xfrm>
            <a:off x="2107037" y="3729444"/>
            <a:ext cx="1125489" cy="57396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55" name="Text Placeholder 54">
            <a:extLst>
              <a:ext uri="{FF2B5EF4-FFF2-40B4-BE49-F238E27FC236}">
                <a16:creationId xmlns:a16="http://schemas.microsoft.com/office/drawing/2014/main" id="{888D1055-CAF4-A676-769B-58F077E5A774}"/>
              </a:ext>
            </a:extLst>
          </p:cNvPr>
          <p:cNvSpPr>
            <a:spLocks noGrp="1"/>
          </p:cNvSpPr>
          <p:nvPr>
            <p:ph type="body" sz="quarter" idx="38"/>
          </p:nvPr>
        </p:nvSpPr>
        <p:spPr>
          <a:xfrm>
            <a:off x="1754336" y="4786745"/>
            <a:ext cx="1830893" cy="1324123"/>
          </a:xfrm>
        </p:spPr>
        <p:txBody>
          <a:bodyPr/>
          <a:lstStyle/>
          <a:p>
            <a:pPr lvl="0"/>
            <a:r>
              <a:rPr lang="en-US" dirty="0"/>
              <a:t>maps, project description, hearing notice, 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04AC68D2-8530-21F6-E487-465630C5F21B}"/>
              </a:ext>
            </a:extLst>
          </p:cNvPr>
          <p:cNvSpPr>
            <a:spLocks noGrp="1"/>
          </p:cNvSpPr>
          <p:nvPr>
            <p:ph type="body" sz="quarter" idx="22"/>
          </p:nvPr>
        </p:nvSpPr>
        <p:spPr/>
        <p:txBody>
          <a:bodyPr/>
          <a:lstStyle/>
          <a:p>
            <a:r>
              <a:rPr lang="en-US" sz="3200" dirty="0">
                <a:latin typeface="+mj-lt"/>
              </a:rPr>
              <a:t>Jun</a:t>
            </a:r>
          </a:p>
        </p:txBody>
      </p:sp>
      <p:sp>
        <p:nvSpPr>
          <p:cNvPr id="155" name="Text Placeholder 154">
            <a:extLst>
              <a:ext uri="{FF2B5EF4-FFF2-40B4-BE49-F238E27FC236}">
                <a16:creationId xmlns:a16="http://schemas.microsoft.com/office/drawing/2014/main" id="{514494B9-D95E-F6EC-9A88-52249BC87698}"/>
              </a:ext>
            </a:extLst>
          </p:cNvPr>
          <p:cNvSpPr>
            <a:spLocks noGrp="1"/>
          </p:cNvSpPr>
          <p:nvPr>
            <p:ph type="body" sz="quarter" idx="40"/>
          </p:nvPr>
        </p:nvSpPr>
        <p:spPr>
          <a:xfrm>
            <a:off x="4418028" y="3727641"/>
            <a:ext cx="1125489" cy="57396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3" name="Text Placeholder 12">
            <a:extLst>
              <a:ext uri="{FF2B5EF4-FFF2-40B4-BE49-F238E27FC236}">
                <a16:creationId xmlns:a16="http://schemas.microsoft.com/office/drawing/2014/main" id="{C9E66A93-8A5E-071F-BCEE-D30FB436AF77}"/>
              </a:ext>
            </a:extLst>
          </p:cNvPr>
          <p:cNvSpPr>
            <a:spLocks noGrp="1"/>
          </p:cNvSpPr>
          <p:nvPr>
            <p:ph type="body" sz="quarter" idx="31"/>
          </p:nvPr>
        </p:nvSpPr>
        <p:spPr>
          <a:xfrm>
            <a:off x="4054190" y="4512813"/>
            <a:ext cx="1830893" cy="287787"/>
          </a:xfrm>
        </p:spPr>
        <p:txBody>
          <a:bodyPr/>
          <a:lstStyle/>
          <a:p>
            <a:pPr lvl="0"/>
            <a:r>
              <a:rPr lang="en-US" dirty="0"/>
              <a:t>STUDY SESSION</a:t>
            </a:r>
          </a:p>
        </p:txBody>
      </p:sp>
      <p:sp>
        <p:nvSpPr>
          <p:cNvPr id="52" name="Text Placeholder 51">
            <a:extLst>
              <a:ext uri="{FF2B5EF4-FFF2-40B4-BE49-F238E27FC236}">
                <a16:creationId xmlns:a16="http://schemas.microsoft.com/office/drawing/2014/main" id="{5F448081-1ECA-F83C-84A8-5A39A069D4C7}"/>
              </a:ext>
            </a:extLst>
          </p:cNvPr>
          <p:cNvSpPr>
            <a:spLocks noGrp="1"/>
          </p:cNvSpPr>
          <p:nvPr>
            <p:ph type="body" sz="quarter" idx="35"/>
          </p:nvPr>
        </p:nvSpPr>
        <p:spPr>
          <a:xfrm>
            <a:off x="4054190" y="4786745"/>
            <a:ext cx="1830893" cy="1324123"/>
          </a:xfrm>
        </p:spPr>
        <p:txBody>
          <a:bodyPr/>
          <a:lstStyle/>
          <a:p>
            <a:pPr lvl="0"/>
            <a:r>
              <a:rPr lang="en-US" dirty="0"/>
              <a:t>Combine PC study session &amp; community meeting, web and publish notice, direct mailing</a:t>
            </a:r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6B50977-684F-5031-34D4-AC0C44F6AB77}"/>
              </a:ext>
            </a:extLst>
          </p:cNvPr>
          <p:cNvSpPr>
            <a:spLocks noGrp="1"/>
          </p:cNvSpPr>
          <p:nvPr>
            <p:ph type="body" sz="quarter" idx="23"/>
          </p:nvPr>
        </p:nvSpPr>
        <p:spPr/>
        <p:txBody>
          <a:bodyPr/>
          <a:lstStyle/>
          <a:p>
            <a:r>
              <a:rPr lang="en-US" sz="3200" dirty="0">
                <a:latin typeface="+mj-lt"/>
              </a:rPr>
              <a:t>Jul</a:t>
            </a:r>
          </a:p>
        </p:txBody>
      </p:sp>
      <p:sp>
        <p:nvSpPr>
          <p:cNvPr id="156" name="Text Placeholder 155">
            <a:extLst>
              <a:ext uri="{FF2B5EF4-FFF2-40B4-BE49-F238E27FC236}">
                <a16:creationId xmlns:a16="http://schemas.microsoft.com/office/drawing/2014/main" id="{A5AFE66B-08BC-84C4-D1AD-B4BC10997D1C}"/>
              </a:ext>
            </a:extLst>
          </p:cNvPr>
          <p:cNvSpPr>
            <a:spLocks noGrp="1"/>
          </p:cNvSpPr>
          <p:nvPr>
            <p:ph type="body" sz="quarter" idx="41"/>
          </p:nvPr>
        </p:nvSpPr>
        <p:spPr>
          <a:xfrm>
            <a:off x="6677969" y="3727326"/>
            <a:ext cx="1125489" cy="57396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4" name="Text Placeholder 13">
            <a:extLst>
              <a:ext uri="{FF2B5EF4-FFF2-40B4-BE49-F238E27FC236}">
                <a16:creationId xmlns:a16="http://schemas.microsoft.com/office/drawing/2014/main" id="{CFBEBED6-3C06-C9D4-11F1-C8840B33BEFE}"/>
              </a:ext>
            </a:extLst>
          </p:cNvPr>
          <p:cNvSpPr>
            <a:spLocks noGrp="1"/>
          </p:cNvSpPr>
          <p:nvPr>
            <p:ph type="body" sz="quarter" idx="32"/>
          </p:nvPr>
        </p:nvSpPr>
        <p:spPr/>
        <p:txBody>
          <a:bodyPr/>
          <a:lstStyle/>
          <a:p>
            <a:pPr lvl="0"/>
            <a:r>
              <a:rPr lang="en-US" dirty="0"/>
              <a:t>Pc HEARING</a:t>
            </a:r>
          </a:p>
        </p:txBody>
      </p:sp>
      <p:sp>
        <p:nvSpPr>
          <p:cNvPr id="53" name="Text Placeholder 52">
            <a:extLst>
              <a:ext uri="{FF2B5EF4-FFF2-40B4-BE49-F238E27FC236}">
                <a16:creationId xmlns:a16="http://schemas.microsoft.com/office/drawing/2014/main" id="{2D92FAE2-F088-F62D-4DF1-29F03652DCAD}"/>
              </a:ext>
            </a:extLst>
          </p:cNvPr>
          <p:cNvSpPr>
            <a:spLocks noGrp="1"/>
          </p:cNvSpPr>
          <p:nvPr>
            <p:ph type="body" sz="quarter" idx="36"/>
          </p:nvPr>
        </p:nvSpPr>
        <p:spPr/>
        <p:txBody>
          <a:bodyPr/>
          <a:lstStyle/>
          <a:p>
            <a:pPr lvl="0"/>
            <a:r>
              <a:rPr lang="en-US" dirty="0"/>
              <a:t>Conduct hearing &amp; recommendation to CC</a:t>
            </a:r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81FEF21A-095E-B95D-8326-CA157EACAC7C}"/>
              </a:ext>
            </a:extLst>
          </p:cNvPr>
          <p:cNvSpPr>
            <a:spLocks noGrp="1"/>
          </p:cNvSpPr>
          <p:nvPr>
            <p:ph type="body" sz="quarter" idx="24"/>
          </p:nvPr>
        </p:nvSpPr>
        <p:spPr/>
        <p:txBody>
          <a:bodyPr/>
          <a:lstStyle/>
          <a:p>
            <a:r>
              <a:rPr lang="en-US" sz="3200" dirty="0">
                <a:latin typeface="+mj-lt"/>
              </a:rPr>
              <a:t>Aug</a:t>
            </a:r>
          </a:p>
        </p:txBody>
      </p:sp>
      <p:sp>
        <p:nvSpPr>
          <p:cNvPr id="157" name="Text Placeholder 156">
            <a:extLst>
              <a:ext uri="{FF2B5EF4-FFF2-40B4-BE49-F238E27FC236}">
                <a16:creationId xmlns:a16="http://schemas.microsoft.com/office/drawing/2014/main" id="{D80336FD-CE1A-DED5-BEAF-C43717C06A24}"/>
              </a:ext>
            </a:extLst>
          </p:cNvPr>
          <p:cNvSpPr>
            <a:spLocks noGrp="1"/>
          </p:cNvSpPr>
          <p:nvPr>
            <p:ph type="body" sz="quarter" idx="42"/>
          </p:nvPr>
        </p:nvSpPr>
        <p:spPr>
          <a:xfrm>
            <a:off x="8975426" y="3672837"/>
            <a:ext cx="1125489" cy="57396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15" name="Text Placeholder 14">
            <a:extLst>
              <a:ext uri="{FF2B5EF4-FFF2-40B4-BE49-F238E27FC236}">
                <a16:creationId xmlns:a16="http://schemas.microsoft.com/office/drawing/2014/main" id="{E1F5E77F-0DCA-8760-AD3F-26BE97086917}"/>
              </a:ext>
            </a:extLst>
          </p:cNvPr>
          <p:cNvSpPr>
            <a:spLocks noGrp="1"/>
          </p:cNvSpPr>
          <p:nvPr>
            <p:ph type="body" sz="quarter" idx="33"/>
          </p:nvPr>
        </p:nvSpPr>
        <p:spPr/>
        <p:txBody>
          <a:bodyPr/>
          <a:lstStyle/>
          <a:p>
            <a:pPr lvl="0"/>
            <a:r>
              <a:rPr lang="en-US" dirty="0"/>
              <a:t>Cc HEARING</a:t>
            </a:r>
          </a:p>
        </p:txBody>
      </p:sp>
      <p:sp>
        <p:nvSpPr>
          <p:cNvPr id="54" name="Text Placeholder 53">
            <a:extLst>
              <a:ext uri="{FF2B5EF4-FFF2-40B4-BE49-F238E27FC236}">
                <a16:creationId xmlns:a16="http://schemas.microsoft.com/office/drawing/2014/main" id="{50CC887C-9AA3-2615-EC99-0262AB6EF9DD}"/>
              </a:ext>
            </a:extLst>
          </p:cNvPr>
          <p:cNvSpPr>
            <a:spLocks noGrp="1"/>
          </p:cNvSpPr>
          <p:nvPr>
            <p:ph type="body" sz="quarter" idx="37"/>
          </p:nvPr>
        </p:nvSpPr>
        <p:spPr/>
        <p:txBody>
          <a:bodyPr/>
          <a:lstStyle/>
          <a:p>
            <a:pPr lvl="0"/>
            <a:r>
              <a:rPr lang="en-US" dirty="0"/>
              <a:t>Second reading</a:t>
            </a:r>
          </a:p>
        </p:txBody>
      </p:sp>
      <p:sp>
        <p:nvSpPr>
          <p:cNvPr id="2" name="TextBox 1">
            <a:extLst>
              <a:ext uri="{FF2B5EF4-FFF2-40B4-BE49-F238E27FC236}">
                <a16:creationId xmlns:a16="http://schemas.microsoft.com/office/drawing/2014/main" id="{FC959DB9-DBCC-4CCA-8E54-161FCA4D20DE}"/>
              </a:ext>
            </a:extLst>
          </p:cNvPr>
          <p:cNvSpPr txBox="1"/>
          <p:nvPr/>
        </p:nvSpPr>
        <p:spPr>
          <a:xfrm>
            <a:off x="2327138" y="3862686"/>
            <a:ext cx="71101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2025</a:t>
            </a:r>
          </a:p>
        </p:txBody>
      </p:sp>
      <p:sp>
        <p:nvSpPr>
          <p:cNvPr id="18" name="Text Placeholder 17">
            <a:extLst>
              <a:ext uri="{FF2B5EF4-FFF2-40B4-BE49-F238E27FC236}">
                <a16:creationId xmlns:a16="http://schemas.microsoft.com/office/drawing/2014/main" id="{526DDE25-3273-4A34-BB17-79578233B583}"/>
              </a:ext>
            </a:extLst>
          </p:cNvPr>
          <p:cNvSpPr>
            <a:spLocks noGrp="1"/>
          </p:cNvSpPr>
          <p:nvPr>
            <p:ph type="body" sz="quarter" idx="30"/>
          </p:nvPr>
        </p:nvSpPr>
        <p:spPr/>
        <p:txBody>
          <a:bodyPr/>
          <a:lstStyle/>
          <a:p>
            <a:r>
              <a:rPr lang="en-US" dirty="0"/>
              <a:t>preparation</a:t>
            </a:r>
          </a:p>
        </p:txBody>
      </p:sp>
      <p:sp>
        <p:nvSpPr>
          <p:cNvPr id="19" name="Text Placeholder 18">
            <a:extLst>
              <a:ext uri="{FF2B5EF4-FFF2-40B4-BE49-F238E27FC236}">
                <a16:creationId xmlns:a16="http://schemas.microsoft.com/office/drawing/2014/main" id="{8883532E-AC36-4516-B853-16A7100FDD97}"/>
              </a:ext>
            </a:extLst>
          </p:cNvPr>
          <p:cNvSpPr>
            <a:spLocks noGrp="1"/>
          </p:cNvSpPr>
          <p:nvPr>
            <p:ph type="body" sz="quarter" idx="27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21" name="Text Placeholder 20">
            <a:extLst>
              <a:ext uri="{FF2B5EF4-FFF2-40B4-BE49-F238E27FC236}">
                <a16:creationId xmlns:a16="http://schemas.microsoft.com/office/drawing/2014/main" id="{039A6F86-5C7E-44F4-95E2-35DE442572C1}"/>
              </a:ext>
            </a:extLst>
          </p:cNvPr>
          <p:cNvSpPr>
            <a:spLocks noGrp="1"/>
          </p:cNvSpPr>
          <p:nvPr>
            <p:ph type="body" sz="quarter" idx="28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23" name="Text Placeholder 22">
            <a:extLst>
              <a:ext uri="{FF2B5EF4-FFF2-40B4-BE49-F238E27FC236}">
                <a16:creationId xmlns:a16="http://schemas.microsoft.com/office/drawing/2014/main" id="{69ABFB78-5386-482A-96F4-FF50674D4981}"/>
              </a:ext>
            </a:extLst>
          </p:cNvPr>
          <p:cNvSpPr>
            <a:spLocks noGrp="1"/>
          </p:cNvSpPr>
          <p:nvPr>
            <p:ph type="body" sz="quarter" idx="29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047939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>
            <a:extLst>
              <a:ext uri="{FF2B5EF4-FFF2-40B4-BE49-F238E27FC236}">
                <a16:creationId xmlns:a16="http://schemas.microsoft.com/office/drawing/2014/main" id="{0EE77238-8CAB-4FF6-B3DD-802834105AC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91022" y="416577"/>
            <a:ext cx="10643616" cy="961286"/>
          </a:xfrm>
        </p:spPr>
        <p:txBody>
          <a:bodyPr>
            <a:normAutofit fontScale="90000"/>
          </a:bodyPr>
          <a:lstStyle/>
          <a:p>
            <a:r>
              <a:rPr lang="en-US" dirty="0"/>
              <a:t>REZONING AND GENERAL PLAN ALIGNMENT </a:t>
            </a:r>
            <a:br>
              <a:rPr lang="en-US" dirty="0"/>
            </a:br>
            <a:r>
              <a:rPr lang="en-US" dirty="0"/>
              <a:t>PROJECT</a:t>
            </a:r>
          </a:p>
        </p:txBody>
      </p:sp>
      <p:pic>
        <p:nvPicPr>
          <p:cNvPr id="8" name="Picture Placeholder 7">
            <a:extLst>
              <a:ext uri="{FF2B5EF4-FFF2-40B4-BE49-F238E27FC236}">
                <a16:creationId xmlns:a16="http://schemas.microsoft.com/office/drawing/2014/main" id="{E6A5325E-5005-4CAA-A0E0-5A2CBF337181}"/>
              </a:ext>
            </a:extLst>
          </p:cNvPr>
          <p:cNvPicPr>
            <a:picLocks noGrp="1" noChangeAspect="1"/>
          </p:cNvPicPr>
          <p:nvPr>
            <p:ph type="pic" sz="quarter" idx="26"/>
          </p:nvPr>
        </p:nvPicPr>
        <p:blipFill rotWithShape="1">
          <a:blip r:embed="rId2"/>
          <a:srcRect l="56416" t="22407" r="17964"/>
          <a:stretch/>
        </p:blipFill>
        <p:spPr>
          <a:xfrm>
            <a:off x="1653435" y="4062996"/>
            <a:ext cx="2730673" cy="2616421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CE72879B-F572-4570-AD16-DE29D466B82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807894" y="4062996"/>
            <a:ext cx="2637022" cy="2616421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E28A8697-4A3B-4906-83BA-16A8F7DEA9B8}"/>
              </a:ext>
            </a:extLst>
          </p:cNvPr>
          <p:cNvSpPr txBox="1"/>
          <p:nvPr/>
        </p:nvSpPr>
        <p:spPr>
          <a:xfrm>
            <a:off x="1465545" y="1578279"/>
            <a:ext cx="9118948" cy="224676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2800" dirty="0">
                <a:solidFill>
                  <a:schemeClr val="tx2"/>
                </a:solidFill>
                <a:latin typeface="+mj-lt"/>
              </a:rPr>
              <a:t>Staff recommends that the PC open the meeting to receive public comments on the proposed Phase 1 Rezoning and General Plan Alignment Project. The Planning Commission is not required to take any action tonight.</a:t>
            </a:r>
          </a:p>
        </p:txBody>
      </p:sp>
    </p:spTree>
    <p:extLst>
      <p:ext uri="{BB962C8B-B14F-4D97-AF65-F5344CB8AC3E}">
        <p14:creationId xmlns:p14="http://schemas.microsoft.com/office/powerpoint/2010/main" val="297795642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82D3F3C-A19D-4734-A8A3-11078B53F1B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5" name="SmartArt Placeholder 4">
            <a:extLst>
              <a:ext uri="{FF2B5EF4-FFF2-40B4-BE49-F238E27FC236}">
                <a16:creationId xmlns:a16="http://schemas.microsoft.com/office/drawing/2014/main" id="{B614DF00-4574-4AE4-8401-BAAB6AAF9196}"/>
              </a:ext>
            </a:extLst>
          </p:cNvPr>
          <p:cNvPicPr>
            <a:picLocks noGrp="1" noChangeAspect="1"/>
          </p:cNvPicPr>
          <p:nvPr>
            <p:ph type="dgm" sz="quarter" idx="29"/>
          </p:nvPr>
        </p:nvPicPr>
        <p:blipFill>
          <a:blip r:embed="rId2"/>
          <a:stretch>
            <a:fillRect/>
          </a:stretch>
        </p:blipFill>
        <p:spPr>
          <a:xfrm>
            <a:off x="757362" y="0"/>
            <a:ext cx="10677276" cy="6857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9402315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94">
      <a:dk1>
        <a:srgbClr val="000000"/>
      </a:dk1>
      <a:lt1>
        <a:srgbClr val="FFFFFF"/>
      </a:lt1>
      <a:dk2>
        <a:srgbClr val="4D5BE1"/>
      </a:dk2>
      <a:lt2>
        <a:srgbClr val="E7E6E6"/>
      </a:lt2>
      <a:accent1>
        <a:srgbClr val="DEE5F4"/>
      </a:accent1>
      <a:accent2>
        <a:srgbClr val="B73734"/>
      </a:accent2>
      <a:accent3>
        <a:srgbClr val="FE8583"/>
      </a:accent3>
      <a:accent4>
        <a:srgbClr val="C2BDFF"/>
      </a:accent4>
      <a:accent5>
        <a:srgbClr val="FAECE1"/>
      </a:accent5>
      <a:accent6>
        <a:srgbClr val="BAE6F4"/>
      </a:accent6>
      <a:hlink>
        <a:srgbClr val="4E5AE1"/>
      </a:hlink>
      <a:folHlink>
        <a:srgbClr val="DFE4F4"/>
      </a:folHlink>
    </a:clrScheme>
    <a:fontScheme name="Custom 38">
      <a:majorFont>
        <a:latin typeface="Century Gothic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tf34420931_Win32_SL_v7a" id="{B0F47714-C288-438A-A83E-1FA0BB22FDAA}" vid="{E20F96FA-9E6B-4931-8D41-C5753D602163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_ip_UnifiedCompliancePolicyUIAction xmlns="http://schemas.microsoft.com/sharepoint/v3" xsi:nil="true"/>
    <Image xmlns="71af3243-3dd4-4a8d-8c0d-dd76da1f02a5">
      <Url xsi:nil="true"/>
      <Description xsi:nil="true"/>
    </Image>
    <Status xmlns="71af3243-3dd4-4a8d-8c0d-dd76da1f02a5">Not started</Status>
    <Background xmlns="71af3243-3dd4-4a8d-8c0d-dd76da1f02a5">false</Background>
    <_ip_UnifiedCompliancePolicyProperties xmlns="http://schemas.microsoft.com/sharepoint/v3" xsi:nil="true"/>
    <ImageTagsTaxHTField xmlns="71af3243-3dd4-4a8d-8c0d-dd76da1f02a5">
      <Terms xmlns="http://schemas.microsoft.com/office/infopath/2007/PartnerControls"/>
    </ImageTagsTaxHTField>
    <TaxCatchAll xmlns="230e9df3-be65-4c73-a93b-d1236ebd677e" xsi:nil="true"/>
    <MediaServiceKeyPoints xmlns="71af3243-3dd4-4a8d-8c0d-dd76da1f02a5" xsi:nil="true"/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79F111ED35F8CC479449609E8A0923A6" ma:contentTypeVersion="26" ma:contentTypeDescription="Create a new document." ma:contentTypeScope="" ma:versionID="ac37c1753acd5e330d2062ccec26ea66">
  <xsd:schema xmlns:xsd="http://www.w3.org/2001/XMLSchema" xmlns:xs="http://www.w3.org/2001/XMLSchema" xmlns:p="http://schemas.microsoft.com/office/2006/metadata/properties" xmlns:ns1="http://schemas.microsoft.com/sharepoint/v3" xmlns:ns2="71af3243-3dd4-4a8d-8c0d-dd76da1f02a5" xmlns:ns3="16c05727-aa75-4e4a-9b5f-8a80a1165891" xmlns:ns4="230e9df3-be65-4c73-a93b-d1236ebd677e" targetNamespace="http://schemas.microsoft.com/office/2006/metadata/properties" ma:root="true" ma:fieldsID="3b340c7101c92c5120abd06486f94548" ns1:_="" ns2:_="" ns3:_="" ns4:_="">
    <xsd:import namespace="http://schemas.microsoft.com/sharepoint/v3"/>
    <xsd:import namespace="71af3243-3dd4-4a8d-8c0d-dd76da1f02a5"/>
    <xsd:import namespace="16c05727-aa75-4e4a-9b5f-8a80a1165891"/>
    <xsd:import namespace="230e9df3-be65-4c73-a93b-d1236ebd677e"/>
    <xsd:element name="properties">
      <xsd:complexType>
        <xsd:sequence>
          <xsd:element name="documentManagement">
            <xsd:complexType>
              <xsd:all>
                <xsd:element ref="ns2:Status" minOccurs="0"/>
                <xsd:element ref="ns2:Image" minOccurs="0"/>
                <xsd:element ref="ns2:MediaServiceMetadata" minOccurs="0"/>
                <xsd:element ref="ns2:MediaServiceFastMetadata" minOccurs="0"/>
                <xsd:element ref="ns2:MediaServiceOCR" minOccurs="0"/>
                <xsd:element ref="ns2:MediaServiceAutoTags" minOccurs="0"/>
                <xsd:element ref="ns2:MediaServiceEventHashCode" minOccurs="0"/>
                <xsd:element ref="ns2:MediaServiceGenerationTime" minOccurs="0"/>
                <xsd:element ref="ns3:SharedWithUsers" minOccurs="0"/>
                <xsd:element ref="ns3:SharedWithDetails" minOccurs="0"/>
                <xsd:element ref="ns2:MediaServiceAutoKeyPoints" minOccurs="0"/>
                <xsd:element ref="ns2:MediaServiceKeyPoints" minOccurs="0"/>
                <xsd:element ref="ns2:MediaServiceDateTaken" minOccurs="0"/>
                <xsd:element ref="ns1:_ip_UnifiedCompliancePolicyProperties" minOccurs="0"/>
                <xsd:element ref="ns1:_ip_UnifiedCompliancePolicyUIAction" minOccurs="0"/>
                <xsd:element ref="ns4:TaxCatchAll" minOccurs="0"/>
                <xsd:element ref="ns2:ImageTagsTaxHTField" minOccurs="0"/>
                <xsd:element ref="ns2:MediaServiceLocation" minOccurs="0"/>
                <xsd:element ref="ns2:MediaLengthInSeconds" minOccurs="0"/>
                <xsd:element ref="ns2:Background" minOccurs="0"/>
                <xsd:element ref="ns2:MediaServiceSearchProperties" minOccurs="0"/>
                <xsd:element ref="ns2:MediaServiceDocTags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_ip_UnifiedCompliancePolicyProperties" ma:index="20" nillable="true" ma:displayName="Unified Compliance Policy Properties" ma:hidden="true" ma:internalName="_ip_UnifiedCompliancePolicyProperties" ma:readOnly="false">
      <xsd:simpleType>
        <xsd:restriction base="dms:Note"/>
      </xsd:simpleType>
    </xsd:element>
    <xsd:element name="_ip_UnifiedCompliancePolicyUIAction" ma:index="21" nillable="true" ma:displayName="Unified Compliance Policy UI Action" ma:hidden="true" ma:internalName="_ip_UnifiedCompliancePolicyUIAction" ma:readOnly="false">
      <xsd:simpleType>
        <xsd:restriction base="dms:Text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1af3243-3dd4-4a8d-8c0d-dd76da1f02a5" elementFormDefault="qualified">
    <xsd:import namespace="http://schemas.microsoft.com/office/2006/documentManagement/types"/>
    <xsd:import namespace="http://schemas.microsoft.com/office/infopath/2007/PartnerControls"/>
    <xsd:element name="Status" ma:index="2" nillable="true" ma:displayName="Status" ma:default="Not started" ma:format="Dropdown" ma:internalName="Status" ma:readOnly="false">
      <xsd:simpleType>
        <xsd:restriction base="dms:Choice">
          <xsd:enumeration value="Not started"/>
          <xsd:enumeration value="In Progress"/>
          <xsd:enumeration value="Completed"/>
        </xsd:restriction>
      </xsd:simpleType>
    </xsd:element>
    <xsd:element name="Image" ma:index="3" nillable="true" ma:displayName="Image" ma:format="Image" ma:internalName="Image" ma:readOnly="false">
      <xsd:complexType>
        <xsd:complexContent>
          <xsd:extension base="dms:URL">
            <xsd:sequence>
              <xsd:element name="Url" type="dms:ValidUrl" minOccurs="0" nillable="true"/>
              <xsd:element name="Description" type="xsd:string" nillable="true"/>
            </xsd:sequence>
          </xsd:extension>
        </xsd:complexContent>
      </xsd:complexType>
    </xsd:element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OCR" ma:index="10" nillable="true" ma:displayName="MediaServiceOCR" ma:hidden="true" ma:internalName="MediaServiceOCR" ma:readOnly="true">
      <xsd:simpleType>
        <xsd:restriction base="dms:Note"/>
      </xsd:simpleType>
    </xsd:element>
    <xsd:element name="MediaServiceAutoTags" ma:index="11" nillable="true" ma:displayName="MediaServiceAutoTags" ma:hidden="true" ma:internalName="MediaServiceAutoTags" ma:readOnly="true">
      <xsd:simpleType>
        <xsd:restriction base="dms:Text"/>
      </xsd:simpleType>
    </xsd:element>
    <xsd:element name="MediaServiceEventHashCode" ma:index="12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GenerationTime" ma:index="13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AutoKeyPoints" ma:index="16" nillable="true" ma:displayName="MediaServiceAutoKeyPoints" ma:hidden="true" ma:internalName="MediaServiceAutoKeyPoints" ma:readOnly="true">
      <xsd:simpleType>
        <xsd:restriction base="dms:Note"/>
      </xsd:simpleType>
    </xsd:element>
    <xsd:element name="MediaServiceKeyPoints" ma:index="17" nillable="true" ma:displayName="KeyPoints" ma:hidden="true" ma:internalName="MediaServiceKeyPoints" ma:readOnly="false">
      <xsd:simpleType>
        <xsd:restriction base="dms:Note"/>
      </xsd:simpleType>
    </xsd:element>
    <xsd:element name="MediaServiceDateTaken" ma:index="18" nillable="true" ma:displayName="MediaServiceDateTaken" ma:hidden="true" ma:internalName="MediaServiceDateTaken" ma:readOnly="true">
      <xsd:simpleType>
        <xsd:restriction base="dms:Text"/>
      </xsd:simpleType>
    </xsd:element>
    <xsd:element name="ImageTagsTaxHTField" ma:index="25" nillable="true" ma:taxonomy="true" ma:internalName="ImageTagsTaxHTField" ma:taxonomyFieldName="MediaServiceImageTags" ma:displayName="Image Tags" ma:readOnly="false" ma:fieldId="{5cf76f15-5ced-4ddc-b409-7134ff3c332f}" ma:taxonomyMulti="true" ma:sspId="e385fb40-52d4-4fae-9c5b-3e8ff8a5878e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Location" ma:index="26" nillable="true" ma:displayName="Location" ma:hidden="true" ma:internalName="MediaServiceLocation" ma:readOnly="true">
      <xsd:simpleType>
        <xsd:restriction base="dms:Text"/>
      </xsd:simpleType>
    </xsd:element>
    <xsd:element name="MediaLengthInSeconds" ma:index="27" nillable="true" ma:displayName="MediaLengthInSeconds" ma:hidden="true" ma:internalName="MediaLengthInSeconds" ma:readOnly="true">
      <xsd:simpleType>
        <xsd:restriction base="dms:Unknown"/>
      </xsd:simpleType>
    </xsd:element>
    <xsd:element name="Background" ma:index="28" nillable="true" ma:displayName="Background" ma:default="0" ma:format="Dropdown" ma:internalName="Background">
      <xsd:simpleType>
        <xsd:restriction base="dms:Boolean"/>
      </xsd:simpleType>
    </xsd:element>
    <xsd:element name="MediaServiceSearchProperties" ma:index="29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DocTags" ma:index="30" nillable="true" ma:displayName="MediaServiceDocTags" ma:hidden="true" ma:internalName="MediaServiceDocTag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16c05727-aa75-4e4a-9b5f-8a80a1165891" elementFormDefault="qualified">
    <xsd:import namespace="http://schemas.microsoft.com/office/2006/documentManagement/types"/>
    <xsd:import namespace="http://schemas.microsoft.com/office/infopath/2007/PartnerControls"/>
    <xsd:element name="SharedWithUsers" ma:index="14" nillable="true" ma:displayName="Shared With" ma:hidden="true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  <xsd:element name="SharedWithDetails" ma:index="15" nillable="true" ma:displayName="Shared With Details" ma:hidden="true" ma:internalName="SharedWithDetails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30e9df3-be65-4c73-a93b-d1236ebd677e" elementFormDefault="qualified">
    <xsd:import namespace="http://schemas.microsoft.com/office/2006/documentManagement/types"/>
    <xsd:import namespace="http://schemas.microsoft.com/office/infopath/2007/PartnerControls"/>
    <xsd:element name="TaxCatchAll" ma:index="23" nillable="true" ma:displayName="Taxonomy Catch All Column" ma:hidden="true" ma:list="{3f6bfcbc-3db3-4ae6-bd76-326f0798ad28}" ma:internalName="TaxCatchAll" ma:readOnly="false" ma:showField="CatchAllData" ma:web="16c05727-aa75-4e4a-9b5f-8a80a1165891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displayName="Content Type"/>
        <xsd:element ref="dc:title" minOccurs="0" maxOccurs="1" ma:index="1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010D2409-F9C3-4B5C-A54C-DA9694C01B65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16E9896E-E18F-425E-8D42-9132A4D3DEFE}">
  <ds:schemaRefs>
    <ds:schemaRef ds:uri="http://purl.org/dc/dcmitype/"/>
    <ds:schemaRef ds:uri="http://schemas.openxmlformats.org/package/2006/metadata/core-properties"/>
    <ds:schemaRef ds:uri="http://purl.org/dc/terms/"/>
    <ds:schemaRef ds:uri="71af3243-3dd4-4a8d-8c0d-dd76da1f02a5"/>
    <ds:schemaRef ds:uri="230e9df3-be65-4c73-a93b-d1236ebd677e"/>
    <ds:schemaRef ds:uri="http://purl.org/dc/elements/1.1/"/>
    <ds:schemaRef ds:uri="http://schemas.microsoft.com/office/2006/documentManagement/types"/>
    <ds:schemaRef ds:uri="16c05727-aa75-4e4a-9b5f-8a80a1165891"/>
    <ds:schemaRef ds:uri="http://www.w3.org/XML/1998/namespace"/>
    <ds:schemaRef ds:uri="http://schemas.microsoft.com/office/infopath/2007/PartnerControls"/>
    <ds:schemaRef ds:uri="http://schemas.microsoft.com/sharepoint/v3"/>
    <ds:schemaRef ds:uri="http://schemas.microsoft.com/office/2006/metadata/properties"/>
  </ds:schemaRefs>
</ds:datastoreItem>
</file>

<file path=customXml/itemProps3.xml><?xml version="1.0" encoding="utf-8"?>
<ds:datastoreItem xmlns:ds="http://schemas.openxmlformats.org/officeDocument/2006/customXml" ds:itemID="{3618EC08-E6C4-4B6A-9A4F-3B76D0EE7D46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microsoft.com/sharepoint/v3"/>
    <ds:schemaRef ds:uri="71af3243-3dd4-4a8d-8c0d-dd76da1f02a5"/>
    <ds:schemaRef ds:uri="16c05727-aa75-4e4a-9b5f-8a80a1165891"/>
    <ds:schemaRef ds:uri="230e9df3-be65-4c73-a93b-d1236ebd677e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Metadata/LabelInfo.xml><?xml version="1.0" encoding="utf-8"?>
<clbl:labelList xmlns:clbl="http://schemas.microsoft.com/office/2020/mipLabelMetadata"/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0</TotalTime>
  <Words>519</Words>
  <Application>Microsoft Office PowerPoint</Application>
  <PresentationFormat>Widescreen</PresentationFormat>
  <Paragraphs>73</Paragraphs>
  <Slides>8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8</vt:i4>
      </vt:variant>
    </vt:vector>
  </HeadingPairs>
  <TitlesOfParts>
    <vt:vector size="13" baseType="lpstr">
      <vt:lpstr>Arial</vt:lpstr>
      <vt:lpstr>Avenir Next LT Pro</vt:lpstr>
      <vt:lpstr>Calibri</vt:lpstr>
      <vt:lpstr>Century Gothic</vt:lpstr>
      <vt:lpstr>Office Theme</vt:lpstr>
      <vt:lpstr>REZONING AND GENERAL PLAN ALIGNMENT  PROJECT</vt:lpstr>
      <vt:lpstr>REZONING AND GENERAL PLAN ALIGNMENT  PROJECT</vt:lpstr>
      <vt:lpstr>REZONING AND GENERAL PLAN ALIGNMENT  PROJECT</vt:lpstr>
      <vt:lpstr>Rezoning and General Plan alignment PROJECT OUTLINE </vt:lpstr>
      <vt:lpstr>PHASE 1 – RD1500 &amp; RD1250 TO HDR PROJECT MILESTONES (tentative)</vt:lpstr>
      <vt:lpstr>PHASE 2 – RD2000 through RD5000 TO HDR and MDR PROJECT MILESTONES (tentative)</vt:lpstr>
      <vt:lpstr>REZONING AND GENERAL PLAN ALIGNMENT  PROJECT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2023-03-31T19:30:32Z</dcterms:created>
  <dcterms:modified xsi:type="dcterms:W3CDTF">2025-02-25T22:54:40Z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0x01010079F111ED35F8CC479449609E8A0923A6</vt:lpwstr>
  </property>
  <property fmtid="{D5CDD505-2E9C-101B-9397-08002B2CF9AE}" pid="3" name="MediaServiceImageTags">
    <vt:lpwstr/>
  </property>
</Properties>
</file>